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6" r:id="rId4"/>
    <p:sldMasterId id="2147483853" r:id="rId5"/>
  </p:sldMasterIdLst>
  <p:notesMasterIdLst>
    <p:notesMasterId r:id="rId13"/>
  </p:notesMasterIdLst>
  <p:sldIdLst>
    <p:sldId id="2076138753" r:id="rId6"/>
    <p:sldId id="2076138785" r:id="rId7"/>
    <p:sldId id="2076138810" r:id="rId8"/>
    <p:sldId id="2076138809" r:id="rId9"/>
    <p:sldId id="2076138811" r:id="rId10"/>
    <p:sldId id="2076138812" r:id="rId11"/>
    <p:sldId id="207613880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6BF"/>
    <a:srgbClr val="0091C3"/>
    <a:srgbClr val="00B5C1"/>
    <a:srgbClr val="00E4DD"/>
    <a:srgbClr val="1331A0"/>
    <a:srgbClr val="122BC2"/>
    <a:srgbClr val="51CCFF"/>
    <a:srgbClr val="FBE742"/>
    <a:srgbClr val="CCCCCC"/>
    <a:srgbClr val="0F32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ran Meravanagi" userId="b66bd0c8-d4e1-4818-8b83-d6a82883abc4" providerId="ADAL" clId="{F6253396-2C11-466A-B2F2-D4D93B58F4B4}"/>
    <pc:docChg chg="undo custSel modSld">
      <pc:chgData name="Kiran Meravanagi" userId="b66bd0c8-d4e1-4818-8b83-d6a82883abc4" providerId="ADAL" clId="{F6253396-2C11-466A-B2F2-D4D93B58F4B4}" dt="2023-01-27T05:14:49.200" v="89" actId="20577"/>
      <pc:docMkLst>
        <pc:docMk/>
      </pc:docMkLst>
      <pc:sldChg chg="modSp mod">
        <pc:chgData name="Kiran Meravanagi" userId="b66bd0c8-d4e1-4818-8b83-d6a82883abc4" providerId="ADAL" clId="{F6253396-2C11-466A-B2F2-D4D93B58F4B4}" dt="2023-01-27T05:14:49.200" v="89" actId="20577"/>
        <pc:sldMkLst>
          <pc:docMk/>
          <pc:sldMk cId="3603219745" sldId="2076138753"/>
        </pc:sldMkLst>
        <pc:spChg chg="mod">
          <ac:chgData name="Kiran Meravanagi" userId="b66bd0c8-d4e1-4818-8b83-d6a82883abc4" providerId="ADAL" clId="{F6253396-2C11-466A-B2F2-D4D93B58F4B4}" dt="2023-01-27T05:14:49.200" v="89" actId="20577"/>
          <ac:spMkLst>
            <pc:docMk/>
            <pc:sldMk cId="3603219745" sldId="2076138753"/>
            <ac:spMk id="4" creationId="{158CDAE9-D974-FF1E-A34C-B757A8CF5BBC}"/>
          </ac:spMkLst>
        </pc:spChg>
      </pc:sldChg>
      <pc:sldChg chg="modSp mod">
        <pc:chgData name="Kiran Meravanagi" userId="b66bd0c8-d4e1-4818-8b83-d6a82883abc4" providerId="ADAL" clId="{F6253396-2C11-466A-B2F2-D4D93B58F4B4}" dt="2023-01-27T05:14:22.989" v="79"/>
        <pc:sldMkLst>
          <pc:docMk/>
          <pc:sldMk cId="3315567740" sldId="2076138785"/>
        </pc:sldMkLst>
        <pc:spChg chg="mod">
          <ac:chgData name="Kiran Meravanagi" userId="b66bd0c8-d4e1-4818-8b83-d6a82883abc4" providerId="ADAL" clId="{F6253396-2C11-466A-B2F2-D4D93B58F4B4}" dt="2023-01-27T05:13:57.950" v="78" actId="113"/>
          <ac:spMkLst>
            <pc:docMk/>
            <pc:sldMk cId="3315567740" sldId="2076138785"/>
            <ac:spMk id="4" creationId="{7939BF7F-6575-1C05-D82E-0A0941B91B8A}"/>
          </ac:spMkLst>
        </pc:spChg>
        <pc:spChg chg="mod">
          <ac:chgData name="Kiran Meravanagi" userId="b66bd0c8-d4e1-4818-8b83-d6a82883abc4" providerId="ADAL" clId="{F6253396-2C11-466A-B2F2-D4D93B58F4B4}" dt="2023-01-27T05:14:22.989" v="79"/>
          <ac:spMkLst>
            <pc:docMk/>
            <pc:sldMk cId="3315567740" sldId="2076138785"/>
            <ac:spMk id="5" creationId="{8551695F-4027-982E-7CA1-FF8807E92666}"/>
          </ac:spMkLst>
        </pc:spChg>
      </pc:sldChg>
    </pc:docChg>
  </pc:docChgLst>
  <pc:docChgLst>
    <pc:chgData name="Kiran Meravanagi" userId="b66bd0c8-d4e1-4818-8b83-d6a82883abc4" providerId="ADAL" clId="{5EA97927-F217-4B0E-A8FC-F6FA58C12774}"/>
    <pc:docChg chg="undo custSel modSld">
      <pc:chgData name="Kiran Meravanagi" userId="b66bd0c8-d4e1-4818-8b83-d6a82883abc4" providerId="ADAL" clId="{5EA97927-F217-4B0E-A8FC-F6FA58C12774}" dt="2022-10-21T01:51:57.816" v="789" actId="20577"/>
      <pc:docMkLst>
        <pc:docMk/>
      </pc:docMkLst>
      <pc:sldChg chg="addSp delSp modSp mod">
        <pc:chgData name="Kiran Meravanagi" userId="b66bd0c8-d4e1-4818-8b83-d6a82883abc4" providerId="ADAL" clId="{5EA97927-F217-4B0E-A8FC-F6FA58C12774}" dt="2022-10-21T01:29:20.777" v="13" actId="478"/>
        <pc:sldMkLst>
          <pc:docMk/>
          <pc:sldMk cId="3603219745" sldId="2076138753"/>
        </pc:sldMkLst>
        <pc:spChg chg="add mod">
          <ac:chgData name="Kiran Meravanagi" userId="b66bd0c8-d4e1-4818-8b83-d6a82883abc4" providerId="ADAL" clId="{5EA97927-F217-4B0E-A8FC-F6FA58C12774}" dt="2022-10-21T01:28:47.853" v="5" actId="20577"/>
          <ac:spMkLst>
            <pc:docMk/>
            <pc:sldMk cId="3603219745" sldId="2076138753"/>
            <ac:spMk id="2" creationId="{4AF36AE2-1057-59CB-780E-F1A97A20EEC0}"/>
          </ac:spMkLst>
        </pc:spChg>
        <pc:spChg chg="mod">
          <ac:chgData name="Kiran Meravanagi" userId="b66bd0c8-d4e1-4818-8b83-d6a82883abc4" providerId="ADAL" clId="{5EA97927-F217-4B0E-A8FC-F6FA58C12774}" dt="2022-10-21T01:28:30.516" v="3" actId="20577"/>
          <ac:spMkLst>
            <pc:docMk/>
            <pc:sldMk cId="3603219745" sldId="2076138753"/>
            <ac:spMk id="3" creationId="{683C834C-3BEC-F2D3-2F4F-F1E2B1067AB8}"/>
          </ac:spMkLst>
        </pc:spChg>
        <pc:spChg chg="add mod">
          <ac:chgData name="Kiran Meravanagi" userId="b66bd0c8-d4e1-4818-8b83-d6a82883abc4" providerId="ADAL" clId="{5EA97927-F217-4B0E-A8FC-F6FA58C12774}" dt="2022-10-21T01:29:06.280" v="12" actId="20577"/>
          <ac:spMkLst>
            <pc:docMk/>
            <pc:sldMk cId="3603219745" sldId="2076138753"/>
            <ac:spMk id="4" creationId="{158CDAE9-D974-FF1E-A34C-B757A8CF5BBC}"/>
          </ac:spMkLst>
        </pc:spChg>
        <pc:spChg chg="del">
          <ac:chgData name="Kiran Meravanagi" userId="b66bd0c8-d4e1-4818-8b83-d6a82883abc4" providerId="ADAL" clId="{5EA97927-F217-4B0E-A8FC-F6FA58C12774}" dt="2022-10-21T01:29:20.777" v="13" actId="478"/>
          <ac:spMkLst>
            <pc:docMk/>
            <pc:sldMk cId="3603219745" sldId="2076138753"/>
            <ac:spMk id="10" creationId="{94CFB589-4080-ACA5-C8A1-30A2FE98FBBB}"/>
          </ac:spMkLst>
        </pc:spChg>
      </pc:sldChg>
      <pc:sldChg chg="addSp delSp modSp mod">
        <pc:chgData name="Kiran Meravanagi" userId="b66bd0c8-d4e1-4818-8b83-d6a82883abc4" providerId="ADAL" clId="{5EA97927-F217-4B0E-A8FC-F6FA58C12774}" dt="2022-10-21T01:35:14.053" v="30" actId="1076"/>
        <pc:sldMkLst>
          <pc:docMk/>
          <pc:sldMk cId="1020593754" sldId="2076138782"/>
        </pc:sldMkLst>
        <pc:spChg chg="add mod">
          <ac:chgData name="Kiran Meravanagi" userId="b66bd0c8-d4e1-4818-8b83-d6a82883abc4" providerId="ADAL" clId="{5EA97927-F217-4B0E-A8FC-F6FA58C12774}" dt="2022-10-21T01:35:14.053" v="30" actId="1076"/>
          <ac:spMkLst>
            <pc:docMk/>
            <pc:sldMk cId="1020593754" sldId="2076138782"/>
            <ac:spMk id="2" creationId="{228F096A-0A1C-6BCA-0BD1-3D2043E12F79}"/>
          </ac:spMkLst>
        </pc:spChg>
        <pc:spChg chg="del">
          <ac:chgData name="Kiran Meravanagi" userId="b66bd0c8-d4e1-4818-8b83-d6a82883abc4" providerId="ADAL" clId="{5EA97927-F217-4B0E-A8FC-F6FA58C12774}" dt="2022-10-21T01:35:06.915" v="28" actId="478"/>
          <ac:spMkLst>
            <pc:docMk/>
            <pc:sldMk cId="1020593754" sldId="2076138782"/>
            <ac:spMk id="3" creationId="{45546A8C-FE1E-7C45-B93E-12591664A2D7}"/>
          </ac:spMkLst>
        </pc:spChg>
      </pc:sldChg>
      <pc:sldChg chg="addSp delSp modSp mod">
        <pc:chgData name="Kiran Meravanagi" userId="b66bd0c8-d4e1-4818-8b83-d6a82883abc4" providerId="ADAL" clId="{5EA97927-F217-4B0E-A8FC-F6FA58C12774}" dt="2022-10-21T01:51:27.126" v="785" actId="20577"/>
        <pc:sldMkLst>
          <pc:docMk/>
          <pc:sldMk cId="3315567740" sldId="2076138785"/>
        </pc:sldMkLst>
        <pc:spChg chg="mod">
          <ac:chgData name="Kiran Meravanagi" userId="b66bd0c8-d4e1-4818-8b83-d6a82883abc4" providerId="ADAL" clId="{5EA97927-F217-4B0E-A8FC-F6FA58C12774}" dt="2022-10-21T01:33:53.315" v="18" actId="207"/>
          <ac:spMkLst>
            <pc:docMk/>
            <pc:sldMk cId="3315567740" sldId="2076138785"/>
            <ac:spMk id="2" creationId="{E375E3B1-D903-30BF-71BC-EC54BDCCC372}"/>
          </ac:spMkLst>
        </pc:spChg>
        <pc:spChg chg="add mod">
          <ac:chgData name="Kiran Meravanagi" userId="b66bd0c8-d4e1-4818-8b83-d6a82883abc4" providerId="ADAL" clId="{5EA97927-F217-4B0E-A8FC-F6FA58C12774}" dt="2022-10-21T01:51:27.126" v="785" actId="20577"/>
          <ac:spMkLst>
            <pc:docMk/>
            <pc:sldMk cId="3315567740" sldId="2076138785"/>
            <ac:spMk id="5" creationId="{8551695F-4027-982E-7CA1-FF8807E92666}"/>
          </ac:spMkLst>
        </pc:spChg>
        <pc:picChg chg="del">
          <ac:chgData name="Kiran Meravanagi" userId="b66bd0c8-d4e1-4818-8b83-d6a82883abc4" providerId="ADAL" clId="{5EA97927-F217-4B0E-A8FC-F6FA58C12774}" dt="2022-10-21T01:33:59.163" v="19" actId="478"/>
          <ac:picMkLst>
            <pc:docMk/>
            <pc:sldMk cId="3315567740" sldId="2076138785"/>
            <ac:picMk id="4" creationId="{E7F88362-8679-5ADB-9A50-12F99719FBF8}"/>
          </ac:picMkLst>
        </pc:picChg>
      </pc:sldChg>
      <pc:sldChg chg="addSp delSp modSp mod">
        <pc:chgData name="Kiran Meravanagi" userId="b66bd0c8-d4e1-4818-8b83-d6a82883abc4" providerId="ADAL" clId="{5EA97927-F217-4B0E-A8FC-F6FA58C12774}" dt="2022-10-21T01:51:57.816" v="789" actId="20577"/>
        <pc:sldMkLst>
          <pc:docMk/>
          <pc:sldMk cId="1627619931" sldId="2076138786"/>
        </pc:sldMkLst>
        <pc:spChg chg="add mod">
          <ac:chgData name="Kiran Meravanagi" userId="b66bd0c8-d4e1-4818-8b83-d6a82883abc4" providerId="ADAL" clId="{5EA97927-F217-4B0E-A8FC-F6FA58C12774}" dt="2022-10-21T01:51:57.816" v="789" actId="20577"/>
          <ac:spMkLst>
            <pc:docMk/>
            <pc:sldMk cId="1627619931" sldId="2076138786"/>
            <ac:spMk id="3" creationId="{03F83003-9F63-E9BD-0EDC-C2457FF1AE10}"/>
          </ac:spMkLst>
        </pc:spChg>
        <pc:spChg chg="del">
          <ac:chgData name="Kiran Meravanagi" userId="b66bd0c8-d4e1-4818-8b83-d6a82883abc4" providerId="ADAL" clId="{5EA97927-F217-4B0E-A8FC-F6FA58C12774}" dt="2022-10-21T01:34:34.238" v="23" actId="478"/>
          <ac:spMkLst>
            <pc:docMk/>
            <pc:sldMk cId="1627619931" sldId="2076138786"/>
            <ac:spMk id="5" creationId="{E42B3964-7EF0-F79A-A09E-42EC6B0C11A9}"/>
          </ac:spMkLst>
        </pc:spChg>
        <pc:spChg chg="mod">
          <ac:chgData name="Kiran Meravanagi" userId="b66bd0c8-d4e1-4818-8b83-d6a82883abc4" providerId="ADAL" clId="{5EA97927-F217-4B0E-A8FC-F6FA58C12774}" dt="2022-10-21T01:34:28.658" v="22"/>
          <ac:spMkLst>
            <pc:docMk/>
            <pc:sldMk cId="1627619931" sldId="2076138786"/>
            <ac:spMk id="7" creationId="{305ADAC6-6373-A1A3-00DF-D2C6FF4A4CC2}"/>
          </ac:spMkLst>
        </pc:spChg>
      </pc:sldChg>
    </pc:docChg>
  </pc:docChgLst>
  <pc:docChgLst>
    <pc:chgData name="Kiran Meravanagi" userId="b66bd0c8-d4e1-4818-8b83-d6a82883abc4" providerId="ADAL" clId="{D101FCB3-4127-4AE6-AA24-1ECD1383973F}"/>
    <pc:docChg chg="undo custSel delSld modSld">
      <pc:chgData name="Kiran Meravanagi" userId="b66bd0c8-d4e1-4818-8b83-d6a82883abc4" providerId="ADAL" clId="{D101FCB3-4127-4AE6-AA24-1ECD1383973F}" dt="2022-10-28T01:30:05.745" v="81" actId="2696"/>
      <pc:docMkLst>
        <pc:docMk/>
      </pc:docMkLst>
      <pc:sldChg chg="modSp mod">
        <pc:chgData name="Kiran Meravanagi" userId="b66bd0c8-d4e1-4818-8b83-d6a82883abc4" providerId="ADAL" clId="{D101FCB3-4127-4AE6-AA24-1ECD1383973F}" dt="2022-10-28T01:28:14.861" v="11" actId="20577"/>
        <pc:sldMkLst>
          <pc:docMk/>
          <pc:sldMk cId="3603219745" sldId="2076138753"/>
        </pc:sldMkLst>
        <pc:spChg chg="mod">
          <ac:chgData name="Kiran Meravanagi" userId="b66bd0c8-d4e1-4818-8b83-d6a82883abc4" providerId="ADAL" clId="{D101FCB3-4127-4AE6-AA24-1ECD1383973F}" dt="2022-10-28T01:26:52.114" v="1" actId="1076"/>
          <ac:spMkLst>
            <pc:docMk/>
            <pc:sldMk cId="3603219745" sldId="2076138753"/>
            <ac:spMk id="2" creationId="{4AF36AE2-1057-59CB-780E-F1A97A20EEC0}"/>
          </ac:spMkLst>
        </pc:spChg>
        <pc:spChg chg="mod">
          <ac:chgData name="Kiran Meravanagi" userId="b66bd0c8-d4e1-4818-8b83-d6a82883abc4" providerId="ADAL" clId="{D101FCB3-4127-4AE6-AA24-1ECD1383973F}" dt="2022-10-28T01:28:14.861" v="11" actId="20577"/>
          <ac:spMkLst>
            <pc:docMk/>
            <pc:sldMk cId="3603219745" sldId="2076138753"/>
            <ac:spMk id="4" creationId="{158CDAE9-D974-FF1E-A34C-B757A8CF5BBC}"/>
          </ac:spMkLst>
        </pc:spChg>
      </pc:sldChg>
      <pc:sldChg chg="addSp modSp mod">
        <pc:chgData name="Kiran Meravanagi" userId="b66bd0c8-d4e1-4818-8b83-d6a82883abc4" providerId="ADAL" clId="{D101FCB3-4127-4AE6-AA24-1ECD1383973F}" dt="2022-10-28T01:29:58.845" v="80" actId="20577"/>
        <pc:sldMkLst>
          <pc:docMk/>
          <pc:sldMk cId="3315567740" sldId="2076138785"/>
        </pc:sldMkLst>
        <pc:spChg chg="add mod">
          <ac:chgData name="Kiran Meravanagi" userId="b66bd0c8-d4e1-4818-8b83-d6a82883abc4" providerId="ADAL" clId="{D101FCB3-4127-4AE6-AA24-1ECD1383973F}" dt="2022-10-28T01:29:58.845" v="80" actId="20577"/>
          <ac:spMkLst>
            <pc:docMk/>
            <pc:sldMk cId="3315567740" sldId="2076138785"/>
            <ac:spMk id="4" creationId="{7939BF7F-6575-1C05-D82E-0A0941B91B8A}"/>
          </ac:spMkLst>
        </pc:spChg>
        <pc:spChg chg="mod">
          <ac:chgData name="Kiran Meravanagi" userId="b66bd0c8-d4e1-4818-8b83-d6a82883abc4" providerId="ADAL" clId="{D101FCB3-4127-4AE6-AA24-1ECD1383973F}" dt="2022-10-28T01:27:27.162" v="6" actId="14100"/>
          <ac:spMkLst>
            <pc:docMk/>
            <pc:sldMk cId="3315567740" sldId="2076138785"/>
            <ac:spMk id="5" creationId="{8551695F-4027-982E-7CA1-FF8807E92666}"/>
          </ac:spMkLst>
        </pc:spChg>
      </pc:sldChg>
      <pc:sldChg chg="del">
        <pc:chgData name="Kiran Meravanagi" userId="b66bd0c8-d4e1-4818-8b83-d6a82883abc4" providerId="ADAL" clId="{D101FCB3-4127-4AE6-AA24-1ECD1383973F}" dt="2022-10-28T01:30:05.745" v="81" actId="2696"/>
        <pc:sldMkLst>
          <pc:docMk/>
          <pc:sldMk cId="1627619931" sldId="207613878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CF98A-4D1A-534E-A884-EB747EF00237}" type="datetimeFigureOut">
              <a:rPr kumimoji="1" lang="zh-CN" altLang="en-US" smtClean="0"/>
              <a:t>2023/2/6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3DD48-AB63-0440-AF4E-42417334B2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409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23DD48-AB63-0440-AF4E-42417334B23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25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_B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C4342898-DA7D-3546-B304-04102325C1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649"/>
          <a:stretch/>
        </p:blipFill>
        <p:spPr>
          <a:xfrm flipH="1">
            <a:off x="-1" y="1"/>
            <a:ext cx="111379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11D5C0-1F3E-2542-A152-E70374F7F3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57393" y="0"/>
            <a:ext cx="3647552" cy="6858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75425758-FA88-A145-8B4E-F29EF6CBE9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407860" y="0"/>
            <a:ext cx="3796845" cy="6858208"/>
          </a:xfrm>
          <a:prstGeom prst="rect">
            <a:avLst/>
          </a:prstGeom>
        </p:spPr>
      </p:pic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979781"/>
            <a:ext cx="2245426" cy="1639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buNone/>
              <a:defRPr sz="8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6200061"/>
            <a:ext cx="2245426" cy="245673"/>
          </a:xfrm>
          <a:prstGeom prst="rect">
            <a:avLst/>
          </a:prstGeom>
        </p:spPr>
        <p:txBody>
          <a:bodyPr lIns="50400" tIns="50400" rIns="50400" bIns="50400" anchor="ctr" anchorCtr="0">
            <a:noAutofit/>
          </a:bodyPr>
          <a:lstStyle>
            <a:lvl1pPr marL="0" indent="0" algn="r">
              <a:lnSpc>
                <a:spcPts val="1220"/>
              </a:lnSpc>
              <a:buNone/>
              <a:defRPr sz="12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502043"/>
            <a:ext cx="2245426" cy="188207"/>
          </a:xfrm>
          <a:prstGeom prst="rect">
            <a:avLst/>
          </a:prstGeom>
        </p:spPr>
        <p:txBody>
          <a:bodyPr lIns="50400" tIns="50400" rIns="50400" bIns="50400" anchor="b" anchorCtr="0">
            <a:noAutofit/>
          </a:bodyPr>
          <a:lstStyle>
            <a:lvl1pPr marL="0" indent="0" algn="r">
              <a:lnSpc>
                <a:spcPts val="1220"/>
              </a:lnSpc>
              <a:buNone/>
              <a:defRPr sz="11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BC6D3F-4728-D844-9B67-8018A5252C59}"/>
              </a:ext>
            </a:extLst>
          </p:cNvPr>
          <p:cNvSpPr/>
          <p:nvPr userDrawn="1"/>
        </p:nvSpPr>
        <p:spPr>
          <a:xfrm>
            <a:off x="120721" y="6501837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/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/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0" name="標題版面配置區 1">
            <a:extLst>
              <a:ext uri="{FF2B5EF4-FFF2-40B4-BE49-F238E27FC236}">
                <a16:creationId xmlns:a16="http://schemas.microsoft.com/office/drawing/2014/main" id="{26D81CF5-4741-3B48-AB95-9BDA8DD09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r>
              <a:rPr kumimoji="1" lang="zh-Hant" altLang="en-US"/>
              <a:t> </a:t>
            </a:r>
            <a:endParaRPr kumimoji="1"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9E9A5CA3-5673-3747-97FA-D453620798DC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bg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24" name="文字版面配置區 2">
            <a:extLst>
              <a:ext uri="{FF2B5EF4-FFF2-40B4-BE49-F238E27FC236}">
                <a16:creationId xmlns:a16="http://schemas.microsoft.com/office/drawing/2014/main" id="{D73FEB31-05C0-9543-A950-3BAB0F5283E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buNone/>
              <a:defRPr sz="2400" b="0" i="0" spc="15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r>
              <a:rPr lang="zh-Hant" altLang="en-US"/>
              <a:t>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65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FBC6D3F-4728-D844-9B67-8018A5252C59}"/>
              </a:ext>
            </a:extLst>
          </p:cNvPr>
          <p:cNvSpPr/>
          <p:nvPr userDrawn="1"/>
        </p:nvSpPr>
        <p:spPr>
          <a:xfrm>
            <a:off x="120721" y="6501837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/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/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A954A370-A945-F646-A8E0-084135737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bg1"/>
                </a:solidFill>
                <a:latin typeface="+mj-lt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r>
              <a:rPr kumimoji="1" lang="zh-Hant" altLang="en-US"/>
              <a:t> </a:t>
            </a:r>
            <a:endParaRPr kumimoji="1" lang="zh-TW" altLang="en-US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5B007BB8-C8FC-7E47-AE15-684B28A94E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200" baseline="0">
                <a:solidFill>
                  <a:schemeClr val="bg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E91C8C0A-CEC3-1A4C-9A4D-D43243C151A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spc="15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r>
              <a:rPr lang="zh-Hant" altLang="en-US"/>
              <a:t> </a:t>
            </a:r>
            <a:endParaRPr lang="zh-TW" altLang="en-US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1232B7D-28E6-4344-975E-5988678B66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946829"/>
            <a:ext cx="2245426" cy="1639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ct val="100000"/>
              </a:lnSpc>
              <a:buNone/>
              <a:defRPr sz="8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194F7406-1BEC-8747-B8BF-81370185F69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6167109"/>
            <a:ext cx="2245426" cy="245673"/>
          </a:xfrm>
          <a:prstGeom prst="rect">
            <a:avLst/>
          </a:prstGeom>
        </p:spPr>
        <p:txBody>
          <a:bodyPr lIns="50400" tIns="50400" rIns="50400" bIns="5040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2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A1CE6393-7731-8240-8E49-1856098EF40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469091"/>
            <a:ext cx="2245426" cy="215238"/>
          </a:xfrm>
          <a:prstGeom prst="rect">
            <a:avLst/>
          </a:prstGeom>
        </p:spPr>
        <p:txBody>
          <a:bodyPr lIns="50400" tIns="50400" rIns="50400" bIns="5040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1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80745A8-274C-8841-B2B7-E59F53550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120" y="337848"/>
            <a:ext cx="1915160" cy="6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78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FBC6D3F-4728-D844-9B67-8018A5252C59}"/>
              </a:ext>
            </a:extLst>
          </p:cNvPr>
          <p:cNvSpPr/>
          <p:nvPr userDrawn="1"/>
        </p:nvSpPr>
        <p:spPr>
          <a:xfrm>
            <a:off x="120721" y="6501837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/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/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9" name="標題版面配置區 1">
            <a:extLst>
              <a:ext uri="{FF2B5EF4-FFF2-40B4-BE49-F238E27FC236}">
                <a16:creationId xmlns:a16="http://schemas.microsoft.com/office/drawing/2014/main" id="{A954A370-A945-F646-A8E0-084135737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bg1"/>
                </a:solidFill>
                <a:latin typeface="+mj-lt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r>
              <a:rPr kumimoji="1" lang="zh-Hant" altLang="en-US"/>
              <a:t> </a:t>
            </a:r>
            <a:endParaRPr kumimoji="1" lang="zh-TW" altLang="en-US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5B007BB8-C8FC-7E47-AE15-684B28A94E3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200" baseline="0">
                <a:solidFill>
                  <a:schemeClr val="bg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E91C8C0A-CEC3-1A4C-9A4D-D43243C151A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spc="15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r>
              <a:rPr lang="zh-Hant" altLang="en-US"/>
              <a:t> </a:t>
            </a:r>
            <a:endParaRPr lang="zh-TW" altLang="en-US"/>
          </a:p>
        </p:txBody>
      </p:sp>
      <p:sp>
        <p:nvSpPr>
          <p:cNvPr id="12" name="文字版面配置區 2">
            <a:extLst>
              <a:ext uri="{FF2B5EF4-FFF2-40B4-BE49-F238E27FC236}">
                <a16:creationId xmlns:a16="http://schemas.microsoft.com/office/drawing/2014/main" id="{81232B7D-28E6-4344-975E-5988678B66B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946829"/>
            <a:ext cx="2245426" cy="1639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ct val="100000"/>
              </a:lnSpc>
              <a:buNone/>
              <a:defRPr sz="8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194F7406-1BEC-8747-B8BF-81370185F69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6167109"/>
            <a:ext cx="2245426" cy="245673"/>
          </a:xfrm>
          <a:prstGeom prst="rect">
            <a:avLst/>
          </a:prstGeom>
        </p:spPr>
        <p:txBody>
          <a:bodyPr lIns="50400" tIns="50400" rIns="50400" bIns="5040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2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A1CE6393-7731-8240-8E49-1856098EF404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469091"/>
            <a:ext cx="2245426" cy="215238"/>
          </a:xfrm>
          <a:prstGeom prst="rect">
            <a:avLst/>
          </a:prstGeom>
        </p:spPr>
        <p:txBody>
          <a:bodyPr lIns="50400" tIns="50400" rIns="50400" bIns="5040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1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80745A8-274C-8841-B2B7-E59F535502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120" y="337848"/>
            <a:ext cx="1915160" cy="6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4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_自選圖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40AC4B5-1FDF-7F4E-A77D-2E859B66068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-57736" y="0"/>
            <a:ext cx="9033630" cy="6883400"/>
          </a:xfrm>
          <a:custGeom>
            <a:avLst/>
            <a:gdLst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5870 w 8965870"/>
              <a:gd name="connsiteY2" fmla="*/ 6858000 h 6858000"/>
              <a:gd name="connsiteX3" fmla="*/ 0 w 8965870"/>
              <a:gd name="connsiteY3" fmla="*/ 6858000 h 6858000"/>
              <a:gd name="connsiteX4" fmla="*/ 0 w 8965870"/>
              <a:gd name="connsiteY4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65870 w 8965870"/>
              <a:gd name="connsiteY3" fmla="*/ 6858000 h 6858000"/>
              <a:gd name="connsiteX4" fmla="*/ 0 w 8965870"/>
              <a:gd name="connsiteY4" fmla="*/ 6858000 h 6858000"/>
              <a:gd name="connsiteX5" fmla="*/ 0 w 8965870"/>
              <a:gd name="connsiteY5" fmla="*/ 0 h 6858000"/>
              <a:gd name="connsiteX0" fmla="*/ 0 w 9629452"/>
              <a:gd name="connsiteY0" fmla="*/ 0 h 6858000"/>
              <a:gd name="connsiteX1" fmla="*/ 8965870 w 9629452"/>
              <a:gd name="connsiteY1" fmla="*/ 0 h 6858000"/>
              <a:gd name="connsiteX2" fmla="*/ 8957835 w 9629452"/>
              <a:gd name="connsiteY2" fmla="*/ 4703411 h 6858000"/>
              <a:gd name="connsiteX3" fmla="*/ 8963310 w 9629452"/>
              <a:gd name="connsiteY3" fmla="*/ 5765648 h 6858000"/>
              <a:gd name="connsiteX4" fmla="*/ 8965870 w 9629452"/>
              <a:gd name="connsiteY4" fmla="*/ 6858000 h 6858000"/>
              <a:gd name="connsiteX5" fmla="*/ 0 w 9629452"/>
              <a:gd name="connsiteY5" fmla="*/ 6858000 h 6858000"/>
              <a:gd name="connsiteX6" fmla="*/ 0 w 9629452"/>
              <a:gd name="connsiteY6" fmla="*/ 0 h 6858000"/>
              <a:gd name="connsiteX0" fmla="*/ 0 w 9629655"/>
              <a:gd name="connsiteY0" fmla="*/ 0 h 6858000"/>
              <a:gd name="connsiteX1" fmla="*/ 8965870 w 9629655"/>
              <a:gd name="connsiteY1" fmla="*/ 0 h 6858000"/>
              <a:gd name="connsiteX2" fmla="*/ 8957835 w 9629655"/>
              <a:gd name="connsiteY2" fmla="*/ 4703411 h 6858000"/>
              <a:gd name="connsiteX3" fmla="*/ 8952359 w 9629655"/>
              <a:gd name="connsiteY3" fmla="*/ 5245480 h 6858000"/>
              <a:gd name="connsiteX4" fmla="*/ 8963310 w 9629655"/>
              <a:gd name="connsiteY4" fmla="*/ 5765648 h 6858000"/>
              <a:gd name="connsiteX5" fmla="*/ 8965870 w 9629655"/>
              <a:gd name="connsiteY5" fmla="*/ 6858000 h 6858000"/>
              <a:gd name="connsiteX6" fmla="*/ 0 w 9629655"/>
              <a:gd name="connsiteY6" fmla="*/ 6858000 h 6858000"/>
              <a:gd name="connsiteX7" fmla="*/ 0 w 9629655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952359 w 8965870"/>
              <a:gd name="connsiteY3" fmla="*/ 5245480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57835 w 8965870"/>
              <a:gd name="connsiteY2" fmla="*/ 4703411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33490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601931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5870"/>
              <a:gd name="connsiteY0" fmla="*/ 0 h 6858000"/>
              <a:gd name="connsiteX1" fmla="*/ 8965870 w 8965870"/>
              <a:gd name="connsiteY1" fmla="*/ 0 h 6858000"/>
              <a:gd name="connsiteX2" fmla="*/ 8963851 w 8965870"/>
              <a:gd name="connsiteY2" fmla="*/ 4793648 h 6858000"/>
              <a:gd name="connsiteX3" fmla="*/ 8571852 w 8965870"/>
              <a:gd name="connsiteY3" fmla="*/ 5272858 h 6858000"/>
              <a:gd name="connsiteX4" fmla="*/ 8963310 w 8965870"/>
              <a:gd name="connsiteY4" fmla="*/ 5765648 h 6858000"/>
              <a:gd name="connsiteX5" fmla="*/ 8965870 w 8965870"/>
              <a:gd name="connsiteY5" fmla="*/ 6858000 h 6858000"/>
              <a:gd name="connsiteX6" fmla="*/ 0 w 8965870"/>
              <a:gd name="connsiteY6" fmla="*/ 6858000 h 6858000"/>
              <a:gd name="connsiteX7" fmla="*/ 0 w 8965870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71852 w 8967825"/>
              <a:gd name="connsiteY3" fmla="*/ 5272858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87350 w 8967825"/>
              <a:gd name="connsiteY3" fmla="*/ 5257360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0 w 8967825"/>
              <a:gd name="connsiteY0" fmla="*/ 0 h 6858000"/>
              <a:gd name="connsiteX1" fmla="*/ 8965870 w 8967825"/>
              <a:gd name="connsiteY1" fmla="*/ 0 h 6858000"/>
              <a:gd name="connsiteX2" fmla="*/ 8963851 w 8967825"/>
              <a:gd name="connsiteY2" fmla="*/ 4793648 h 6858000"/>
              <a:gd name="connsiteX3" fmla="*/ 8560228 w 8967825"/>
              <a:gd name="connsiteY3" fmla="*/ 5265109 h 6858000"/>
              <a:gd name="connsiteX4" fmla="*/ 8967185 w 8967825"/>
              <a:gd name="connsiteY4" fmla="*/ 5730777 h 6858000"/>
              <a:gd name="connsiteX5" fmla="*/ 8965870 w 8967825"/>
              <a:gd name="connsiteY5" fmla="*/ 6858000 h 6858000"/>
              <a:gd name="connsiteX6" fmla="*/ 0 w 8967825"/>
              <a:gd name="connsiteY6" fmla="*/ 6858000 h 6858000"/>
              <a:gd name="connsiteX7" fmla="*/ 0 w 8967825"/>
              <a:gd name="connsiteY7" fmla="*/ 0 h 6858000"/>
              <a:gd name="connsiteX0" fmla="*/ 50800 w 9018625"/>
              <a:gd name="connsiteY0" fmla="*/ 0 h 6883400"/>
              <a:gd name="connsiteX1" fmla="*/ 9016670 w 9018625"/>
              <a:gd name="connsiteY1" fmla="*/ 0 h 6883400"/>
              <a:gd name="connsiteX2" fmla="*/ 9014651 w 9018625"/>
              <a:gd name="connsiteY2" fmla="*/ 4793648 h 6883400"/>
              <a:gd name="connsiteX3" fmla="*/ 8611028 w 9018625"/>
              <a:gd name="connsiteY3" fmla="*/ 5265109 h 6883400"/>
              <a:gd name="connsiteX4" fmla="*/ 9017985 w 9018625"/>
              <a:gd name="connsiteY4" fmla="*/ 5730777 h 6883400"/>
              <a:gd name="connsiteX5" fmla="*/ 9016670 w 9018625"/>
              <a:gd name="connsiteY5" fmla="*/ 6858000 h 6883400"/>
              <a:gd name="connsiteX6" fmla="*/ 0 w 9018625"/>
              <a:gd name="connsiteY6" fmla="*/ 6883400 h 6883400"/>
              <a:gd name="connsiteX7" fmla="*/ 50800 w 9018625"/>
              <a:gd name="connsiteY7" fmla="*/ 0 h 6883400"/>
              <a:gd name="connsiteX0" fmla="*/ 0 w 9031325"/>
              <a:gd name="connsiteY0" fmla="*/ 0 h 6883400"/>
              <a:gd name="connsiteX1" fmla="*/ 9029370 w 9031325"/>
              <a:gd name="connsiteY1" fmla="*/ 0 h 6883400"/>
              <a:gd name="connsiteX2" fmla="*/ 9027351 w 9031325"/>
              <a:gd name="connsiteY2" fmla="*/ 4793648 h 6883400"/>
              <a:gd name="connsiteX3" fmla="*/ 8623728 w 9031325"/>
              <a:gd name="connsiteY3" fmla="*/ 5265109 h 6883400"/>
              <a:gd name="connsiteX4" fmla="*/ 9030685 w 9031325"/>
              <a:gd name="connsiteY4" fmla="*/ 5730777 h 6883400"/>
              <a:gd name="connsiteX5" fmla="*/ 9029370 w 9031325"/>
              <a:gd name="connsiteY5" fmla="*/ 6858000 h 6883400"/>
              <a:gd name="connsiteX6" fmla="*/ 12700 w 9031325"/>
              <a:gd name="connsiteY6" fmla="*/ 6883400 h 6883400"/>
              <a:gd name="connsiteX7" fmla="*/ 0 w 9031325"/>
              <a:gd name="connsiteY7" fmla="*/ 0 h 6883400"/>
              <a:gd name="connsiteX0" fmla="*/ 9489 w 9019299"/>
              <a:gd name="connsiteY0" fmla="*/ 0 h 6883400"/>
              <a:gd name="connsiteX1" fmla="*/ 9017344 w 9019299"/>
              <a:gd name="connsiteY1" fmla="*/ 0 h 6883400"/>
              <a:gd name="connsiteX2" fmla="*/ 9015325 w 9019299"/>
              <a:gd name="connsiteY2" fmla="*/ 4793648 h 6883400"/>
              <a:gd name="connsiteX3" fmla="*/ 8611702 w 9019299"/>
              <a:gd name="connsiteY3" fmla="*/ 5265109 h 6883400"/>
              <a:gd name="connsiteX4" fmla="*/ 9018659 w 9019299"/>
              <a:gd name="connsiteY4" fmla="*/ 5730777 h 6883400"/>
              <a:gd name="connsiteX5" fmla="*/ 9017344 w 9019299"/>
              <a:gd name="connsiteY5" fmla="*/ 6858000 h 6883400"/>
              <a:gd name="connsiteX6" fmla="*/ 674 w 9019299"/>
              <a:gd name="connsiteY6" fmla="*/ 6883400 h 6883400"/>
              <a:gd name="connsiteX7" fmla="*/ 9489 w 9019299"/>
              <a:gd name="connsiteY7" fmla="*/ 0 h 6883400"/>
              <a:gd name="connsiteX0" fmla="*/ 9489 w 9031734"/>
              <a:gd name="connsiteY0" fmla="*/ 0 h 6883400"/>
              <a:gd name="connsiteX1" fmla="*/ 9017344 w 9031734"/>
              <a:gd name="connsiteY1" fmla="*/ 0 h 6883400"/>
              <a:gd name="connsiteX2" fmla="*/ 9031481 w 9031734"/>
              <a:gd name="connsiteY2" fmla="*/ 4809804 h 6883400"/>
              <a:gd name="connsiteX3" fmla="*/ 8611702 w 9031734"/>
              <a:gd name="connsiteY3" fmla="*/ 5265109 h 6883400"/>
              <a:gd name="connsiteX4" fmla="*/ 9018659 w 9031734"/>
              <a:gd name="connsiteY4" fmla="*/ 5730777 h 6883400"/>
              <a:gd name="connsiteX5" fmla="*/ 9017344 w 9031734"/>
              <a:gd name="connsiteY5" fmla="*/ 6858000 h 6883400"/>
              <a:gd name="connsiteX6" fmla="*/ 674 w 9031734"/>
              <a:gd name="connsiteY6" fmla="*/ 6883400 h 6883400"/>
              <a:gd name="connsiteX7" fmla="*/ 9489 w 9031734"/>
              <a:gd name="connsiteY7" fmla="*/ 0 h 6883400"/>
              <a:gd name="connsiteX0" fmla="*/ 9489 w 9032136"/>
              <a:gd name="connsiteY0" fmla="*/ 0 h 6883400"/>
              <a:gd name="connsiteX1" fmla="*/ 9030268 w 9032136"/>
              <a:gd name="connsiteY1" fmla="*/ 3231 h 6883400"/>
              <a:gd name="connsiteX2" fmla="*/ 9031481 w 9032136"/>
              <a:gd name="connsiteY2" fmla="*/ 4809804 h 6883400"/>
              <a:gd name="connsiteX3" fmla="*/ 8611702 w 9032136"/>
              <a:gd name="connsiteY3" fmla="*/ 5265109 h 6883400"/>
              <a:gd name="connsiteX4" fmla="*/ 9018659 w 9032136"/>
              <a:gd name="connsiteY4" fmla="*/ 5730777 h 6883400"/>
              <a:gd name="connsiteX5" fmla="*/ 9017344 w 9032136"/>
              <a:gd name="connsiteY5" fmla="*/ 6858000 h 6883400"/>
              <a:gd name="connsiteX6" fmla="*/ 674 w 9032136"/>
              <a:gd name="connsiteY6" fmla="*/ 6883400 h 6883400"/>
              <a:gd name="connsiteX7" fmla="*/ 9489 w 9032136"/>
              <a:gd name="connsiteY7" fmla="*/ 0 h 6883400"/>
              <a:gd name="connsiteX0" fmla="*/ 9489 w 9035711"/>
              <a:gd name="connsiteY0" fmla="*/ 2212 h 6885612"/>
              <a:gd name="connsiteX1" fmla="*/ 9035711 w 9035711"/>
              <a:gd name="connsiteY1" fmla="*/ 0 h 6885612"/>
              <a:gd name="connsiteX2" fmla="*/ 9031481 w 9035711"/>
              <a:gd name="connsiteY2" fmla="*/ 4812016 h 6885612"/>
              <a:gd name="connsiteX3" fmla="*/ 8611702 w 9035711"/>
              <a:gd name="connsiteY3" fmla="*/ 5267321 h 6885612"/>
              <a:gd name="connsiteX4" fmla="*/ 9018659 w 9035711"/>
              <a:gd name="connsiteY4" fmla="*/ 5732989 h 6885612"/>
              <a:gd name="connsiteX5" fmla="*/ 9017344 w 9035711"/>
              <a:gd name="connsiteY5" fmla="*/ 6860212 h 6885612"/>
              <a:gd name="connsiteX6" fmla="*/ 674 w 9035711"/>
              <a:gd name="connsiteY6" fmla="*/ 6885612 h 6885612"/>
              <a:gd name="connsiteX7" fmla="*/ 9489 w 9035711"/>
              <a:gd name="connsiteY7" fmla="*/ 2212 h 6885612"/>
              <a:gd name="connsiteX0" fmla="*/ 9489 w 9032136"/>
              <a:gd name="connsiteY0" fmla="*/ 0 h 6883400"/>
              <a:gd name="connsiteX1" fmla="*/ 9030268 w 9032136"/>
              <a:gd name="connsiteY1" fmla="*/ 3231 h 6883400"/>
              <a:gd name="connsiteX2" fmla="*/ 9031481 w 9032136"/>
              <a:gd name="connsiteY2" fmla="*/ 4809804 h 6883400"/>
              <a:gd name="connsiteX3" fmla="*/ 8611702 w 9032136"/>
              <a:gd name="connsiteY3" fmla="*/ 5265109 h 6883400"/>
              <a:gd name="connsiteX4" fmla="*/ 9018659 w 9032136"/>
              <a:gd name="connsiteY4" fmla="*/ 5730777 h 6883400"/>
              <a:gd name="connsiteX5" fmla="*/ 9017344 w 9032136"/>
              <a:gd name="connsiteY5" fmla="*/ 6858000 h 6883400"/>
              <a:gd name="connsiteX6" fmla="*/ 674 w 9032136"/>
              <a:gd name="connsiteY6" fmla="*/ 6883400 h 6883400"/>
              <a:gd name="connsiteX7" fmla="*/ 9489 w 9032136"/>
              <a:gd name="connsiteY7" fmla="*/ 0 h 6883400"/>
              <a:gd name="connsiteX0" fmla="*/ 9489 w 9031679"/>
              <a:gd name="connsiteY0" fmla="*/ 0 h 6883400"/>
              <a:gd name="connsiteX1" fmla="*/ 9030268 w 9031679"/>
              <a:gd name="connsiteY1" fmla="*/ 3231 h 6883400"/>
              <a:gd name="connsiteX2" fmla="*/ 9031481 w 9031679"/>
              <a:gd name="connsiteY2" fmla="*/ 4809804 h 6883400"/>
              <a:gd name="connsiteX3" fmla="*/ 8611702 w 9031679"/>
              <a:gd name="connsiteY3" fmla="*/ 5265109 h 6883400"/>
              <a:gd name="connsiteX4" fmla="*/ 9018659 w 9031679"/>
              <a:gd name="connsiteY4" fmla="*/ 5730777 h 6883400"/>
              <a:gd name="connsiteX5" fmla="*/ 9017344 w 9031679"/>
              <a:gd name="connsiteY5" fmla="*/ 6858000 h 6883400"/>
              <a:gd name="connsiteX6" fmla="*/ 674 w 9031679"/>
              <a:gd name="connsiteY6" fmla="*/ 6883400 h 6883400"/>
              <a:gd name="connsiteX7" fmla="*/ 9489 w 9031679"/>
              <a:gd name="connsiteY7" fmla="*/ 0 h 6883400"/>
              <a:gd name="connsiteX0" fmla="*/ 9489 w 9031924"/>
              <a:gd name="connsiteY0" fmla="*/ 0 h 6883400"/>
              <a:gd name="connsiteX1" fmla="*/ 9030268 w 9031924"/>
              <a:gd name="connsiteY1" fmla="*/ 3231 h 6883400"/>
              <a:gd name="connsiteX2" fmla="*/ 9031481 w 9031924"/>
              <a:gd name="connsiteY2" fmla="*/ 4809804 h 6883400"/>
              <a:gd name="connsiteX3" fmla="*/ 8611702 w 9031924"/>
              <a:gd name="connsiteY3" fmla="*/ 5265109 h 6883400"/>
              <a:gd name="connsiteX4" fmla="*/ 9018659 w 9031924"/>
              <a:gd name="connsiteY4" fmla="*/ 5730777 h 6883400"/>
              <a:gd name="connsiteX5" fmla="*/ 9017344 w 9031924"/>
              <a:gd name="connsiteY5" fmla="*/ 6858000 h 6883400"/>
              <a:gd name="connsiteX6" fmla="*/ 674 w 9031924"/>
              <a:gd name="connsiteY6" fmla="*/ 6883400 h 6883400"/>
              <a:gd name="connsiteX7" fmla="*/ 9489 w 9031924"/>
              <a:gd name="connsiteY7" fmla="*/ 0 h 6883400"/>
              <a:gd name="connsiteX0" fmla="*/ 9489 w 9031924"/>
              <a:gd name="connsiteY0" fmla="*/ 0 h 6883400"/>
              <a:gd name="connsiteX1" fmla="*/ 9030268 w 9031924"/>
              <a:gd name="connsiteY1" fmla="*/ 3231 h 6883400"/>
              <a:gd name="connsiteX2" fmla="*/ 9031481 w 9031924"/>
              <a:gd name="connsiteY2" fmla="*/ 4886678 h 6883400"/>
              <a:gd name="connsiteX3" fmla="*/ 8611702 w 9031924"/>
              <a:gd name="connsiteY3" fmla="*/ 5265109 h 6883400"/>
              <a:gd name="connsiteX4" fmla="*/ 9018659 w 9031924"/>
              <a:gd name="connsiteY4" fmla="*/ 5730777 h 6883400"/>
              <a:gd name="connsiteX5" fmla="*/ 9017344 w 9031924"/>
              <a:gd name="connsiteY5" fmla="*/ 6858000 h 6883400"/>
              <a:gd name="connsiteX6" fmla="*/ 674 w 9031924"/>
              <a:gd name="connsiteY6" fmla="*/ 6883400 h 6883400"/>
              <a:gd name="connsiteX7" fmla="*/ 9489 w 9031924"/>
              <a:gd name="connsiteY7" fmla="*/ 0 h 6883400"/>
              <a:gd name="connsiteX0" fmla="*/ 9489 w 9031528"/>
              <a:gd name="connsiteY0" fmla="*/ 0 h 6883400"/>
              <a:gd name="connsiteX1" fmla="*/ 9030268 w 9031528"/>
              <a:gd name="connsiteY1" fmla="*/ 3231 h 6883400"/>
              <a:gd name="connsiteX2" fmla="*/ 9031481 w 9031528"/>
              <a:gd name="connsiteY2" fmla="*/ 4886678 h 6883400"/>
              <a:gd name="connsiteX3" fmla="*/ 8611702 w 9031528"/>
              <a:gd name="connsiteY3" fmla="*/ 5265109 h 6883400"/>
              <a:gd name="connsiteX4" fmla="*/ 9018659 w 9031528"/>
              <a:gd name="connsiteY4" fmla="*/ 5730777 h 6883400"/>
              <a:gd name="connsiteX5" fmla="*/ 9017344 w 9031528"/>
              <a:gd name="connsiteY5" fmla="*/ 6858000 h 6883400"/>
              <a:gd name="connsiteX6" fmla="*/ 674 w 9031528"/>
              <a:gd name="connsiteY6" fmla="*/ 6883400 h 6883400"/>
              <a:gd name="connsiteX7" fmla="*/ 9489 w 9031528"/>
              <a:gd name="connsiteY7" fmla="*/ 0 h 6883400"/>
              <a:gd name="connsiteX0" fmla="*/ 9489 w 9031924"/>
              <a:gd name="connsiteY0" fmla="*/ 0 h 6883400"/>
              <a:gd name="connsiteX1" fmla="*/ 9030268 w 9031924"/>
              <a:gd name="connsiteY1" fmla="*/ 3231 h 6883400"/>
              <a:gd name="connsiteX2" fmla="*/ 9031481 w 9031924"/>
              <a:gd name="connsiteY2" fmla="*/ 4886678 h 6883400"/>
              <a:gd name="connsiteX3" fmla="*/ 8611702 w 9031924"/>
              <a:gd name="connsiteY3" fmla="*/ 5265109 h 6883400"/>
              <a:gd name="connsiteX4" fmla="*/ 9018659 w 9031924"/>
              <a:gd name="connsiteY4" fmla="*/ 5730777 h 6883400"/>
              <a:gd name="connsiteX5" fmla="*/ 9017344 w 9031924"/>
              <a:gd name="connsiteY5" fmla="*/ 6858000 h 6883400"/>
              <a:gd name="connsiteX6" fmla="*/ 674 w 9031924"/>
              <a:gd name="connsiteY6" fmla="*/ 6883400 h 6883400"/>
              <a:gd name="connsiteX7" fmla="*/ 9489 w 9031924"/>
              <a:gd name="connsiteY7" fmla="*/ 0 h 6883400"/>
              <a:gd name="connsiteX0" fmla="*/ 9489 w 9048725"/>
              <a:gd name="connsiteY0" fmla="*/ 0 h 6883400"/>
              <a:gd name="connsiteX1" fmla="*/ 9030268 w 9048725"/>
              <a:gd name="connsiteY1" fmla="*/ 3231 h 6883400"/>
              <a:gd name="connsiteX2" fmla="*/ 9031481 w 9048725"/>
              <a:gd name="connsiteY2" fmla="*/ 4886678 h 6883400"/>
              <a:gd name="connsiteX3" fmla="*/ 8785681 w 9048725"/>
              <a:gd name="connsiteY3" fmla="*/ 5350075 h 6883400"/>
              <a:gd name="connsiteX4" fmla="*/ 9018659 w 9048725"/>
              <a:gd name="connsiteY4" fmla="*/ 5730777 h 6883400"/>
              <a:gd name="connsiteX5" fmla="*/ 9017344 w 9048725"/>
              <a:gd name="connsiteY5" fmla="*/ 6858000 h 6883400"/>
              <a:gd name="connsiteX6" fmla="*/ 674 w 9048725"/>
              <a:gd name="connsiteY6" fmla="*/ 6883400 h 6883400"/>
              <a:gd name="connsiteX7" fmla="*/ 9489 w 9048725"/>
              <a:gd name="connsiteY7" fmla="*/ 0 h 6883400"/>
              <a:gd name="connsiteX0" fmla="*/ 9489 w 9062197"/>
              <a:gd name="connsiteY0" fmla="*/ 0 h 6883400"/>
              <a:gd name="connsiteX1" fmla="*/ 9030268 w 9062197"/>
              <a:gd name="connsiteY1" fmla="*/ 3231 h 6883400"/>
              <a:gd name="connsiteX2" fmla="*/ 9031481 w 9062197"/>
              <a:gd name="connsiteY2" fmla="*/ 4886678 h 6883400"/>
              <a:gd name="connsiteX3" fmla="*/ 8603610 w 9062197"/>
              <a:gd name="connsiteY3" fmla="*/ 5269155 h 6883400"/>
              <a:gd name="connsiteX4" fmla="*/ 9018659 w 9062197"/>
              <a:gd name="connsiteY4" fmla="*/ 5730777 h 6883400"/>
              <a:gd name="connsiteX5" fmla="*/ 9017344 w 9062197"/>
              <a:gd name="connsiteY5" fmla="*/ 6858000 h 6883400"/>
              <a:gd name="connsiteX6" fmla="*/ 674 w 9062197"/>
              <a:gd name="connsiteY6" fmla="*/ 6883400 h 6883400"/>
              <a:gd name="connsiteX7" fmla="*/ 9489 w 9062197"/>
              <a:gd name="connsiteY7" fmla="*/ 0 h 6883400"/>
              <a:gd name="connsiteX0" fmla="*/ 9489 w 9031490"/>
              <a:gd name="connsiteY0" fmla="*/ 0 h 6883400"/>
              <a:gd name="connsiteX1" fmla="*/ 9030268 w 9031490"/>
              <a:gd name="connsiteY1" fmla="*/ 3231 h 6883400"/>
              <a:gd name="connsiteX2" fmla="*/ 9031481 w 9031490"/>
              <a:gd name="connsiteY2" fmla="*/ 4886678 h 6883400"/>
              <a:gd name="connsiteX3" fmla="*/ 8603610 w 9031490"/>
              <a:gd name="connsiteY3" fmla="*/ 5269155 h 6883400"/>
              <a:gd name="connsiteX4" fmla="*/ 9018659 w 9031490"/>
              <a:gd name="connsiteY4" fmla="*/ 5730777 h 6883400"/>
              <a:gd name="connsiteX5" fmla="*/ 9017344 w 9031490"/>
              <a:gd name="connsiteY5" fmla="*/ 6858000 h 6883400"/>
              <a:gd name="connsiteX6" fmla="*/ 674 w 9031490"/>
              <a:gd name="connsiteY6" fmla="*/ 6883400 h 6883400"/>
              <a:gd name="connsiteX7" fmla="*/ 9489 w 9031490"/>
              <a:gd name="connsiteY7" fmla="*/ 0 h 6883400"/>
              <a:gd name="connsiteX0" fmla="*/ 9489 w 9031490"/>
              <a:gd name="connsiteY0" fmla="*/ 0 h 6883400"/>
              <a:gd name="connsiteX1" fmla="*/ 9030268 w 9031490"/>
              <a:gd name="connsiteY1" fmla="*/ 3231 h 6883400"/>
              <a:gd name="connsiteX2" fmla="*/ 9031481 w 9031490"/>
              <a:gd name="connsiteY2" fmla="*/ 4886678 h 6883400"/>
              <a:gd name="connsiteX3" fmla="*/ 8603610 w 9031490"/>
              <a:gd name="connsiteY3" fmla="*/ 5269155 h 6883400"/>
              <a:gd name="connsiteX4" fmla="*/ 9018659 w 9031490"/>
              <a:gd name="connsiteY4" fmla="*/ 5730777 h 6883400"/>
              <a:gd name="connsiteX5" fmla="*/ 9017344 w 9031490"/>
              <a:gd name="connsiteY5" fmla="*/ 6858000 h 6883400"/>
              <a:gd name="connsiteX6" fmla="*/ 674 w 9031490"/>
              <a:gd name="connsiteY6" fmla="*/ 6883400 h 6883400"/>
              <a:gd name="connsiteX7" fmla="*/ 9489 w 9031490"/>
              <a:gd name="connsiteY7" fmla="*/ 0 h 6883400"/>
              <a:gd name="connsiteX0" fmla="*/ 9489 w 9063095"/>
              <a:gd name="connsiteY0" fmla="*/ 0 h 6883400"/>
              <a:gd name="connsiteX1" fmla="*/ 9030268 w 9063095"/>
              <a:gd name="connsiteY1" fmla="*/ 3231 h 6883400"/>
              <a:gd name="connsiteX2" fmla="*/ 9031481 w 9063095"/>
              <a:gd name="connsiteY2" fmla="*/ 4886678 h 6883400"/>
              <a:gd name="connsiteX3" fmla="*/ 8591472 w 9063095"/>
              <a:gd name="connsiteY3" fmla="*/ 5269155 h 6883400"/>
              <a:gd name="connsiteX4" fmla="*/ 9018659 w 9063095"/>
              <a:gd name="connsiteY4" fmla="*/ 5730777 h 6883400"/>
              <a:gd name="connsiteX5" fmla="*/ 9017344 w 9063095"/>
              <a:gd name="connsiteY5" fmla="*/ 6858000 h 6883400"/>
              <a:gd name="connsiteX6" fmla="*/ 674 w 9063095"/>
              <a:gd name="connsiteY6" fmla="*/ 6883400 h 6883400"/>
              <a:gd name="connsiteX7" fmla="*/ 9489 w 9063095"/>
              <a:gd name="connsiteY7" fmla="*/ 0 h 6883400"/>
              <a:gd name="connsiteX0" fmla="*/ 9489 w 9031524"/>
              <a:gd name="connsiteY0" fmla="*/ 0 h 6883400"/>
              <a:gd name="connsiteX1" fmla="*/ 9030268 w 9031524"/>
              <a:gd name="connsiteY1" fmla="*/ 3231 h 6883400"/>
              <a:gd name="connsiteX2" fmla="*/ 9031481 w 9031524"/>
              <a:gd name="connsiteY2" fmla="*/ 4886678 h 6883400"/>
              <a:gd name="connsiteX3" fmla="*/ 8591472 w 9031524"/>
              <a:gd name="connsiteY3" fmla="*/ 5269155 h 6883400"/>
              <a:gd name="connsiteX4" fmla="*/ 9018659 w 9031524"/>
              <a:gd name="connsiteY4" fmla="*/ 5730777 h 6883400"/>
              <a:gd name="connsiteX5" fmla="*/ 9017344 w 9031524"/>
              <a:gd name="connsiteY5" fmla="*/ 6858000 h 6883400"/>
              <a:gd name="connsiteX6" fmla="*/ 674 w 9031524"/>
              <a:gd name="connsiteY6" fmla="*/ 6883400 h 6883400"/>
              <a:gd name="connsiteX7" fmla="*/ 9489 w 9031524"/>
              <a:gd name="connsiteY7" fmla="*/ 0 h 6883400"/>
              <a:gd name="connsiteX0" fmla="*/ 9489 w 9055631"/>
              <a:gd name="connsiteY0" fmla="*/ 0 h 6883400"/>
              <a:gd name="connsiteX1" fmla="*/ 9030268 w 9055631"/>
              <a:gd name="connsiteY1" fmla="*/ 3231 h 6883400"/>
              <a:gd name="connsiteX2" fmla="*/ 9031481 w 9055631"/>
              <a:gd name="connsiteY2" fmla="*/ 4886678 h 6883400"/>
              <a:gd name="connsiteX3" fmla="*/ 8692325 w 9055631"/>
              <a:gd name="connsiteY3" fmla="*/ 5282602 h 6883400"/>
              <a:gd name="connsiteX4" fmla="*/ 9018659 w 9055631"/>
              <a:gd name="connsiteY4" fmla="*/ 5730777 h 6883400"/>
              <a:gd name="connsiteX5" fmla="*/ 9017344 w 9055631"/>
              <a:gd name="connsiteY5" fmla="*/ 6858000 h 6883400"/>
              <a:gd name="connsiteX6" fmla="*/ 674 w 9055631"/>
              <a:gd name="connsiteY6" fmla="*/ 6883400 h 6883400"/>
              <a:gd name="connsiteX7" fmla="*/ 9489 w 9055631"/>
              <a:gd name="connsiteY7" fmla="*/ 0 h 6883400"/>
              <a:gd name="connsiteX0" fmla="*/ 9489 w 9061851"/>
              <a:gd name="connsiteY0" fmla="*/ 0 h 6883400"/>
              <a:gd name="connsiteX1" fmla="*/ 9030268 w 9061851"/>
              <a:gd name="connsiteY1" fmla="*/ 3231 h 6883400"/>
              <a:gd name="connsiteX2" fmla="*/ 9031481 w 9061851"/>
              <a:gd name="connsiteY2" fmla="*/ 4886678 h 6883400"/>
              <a:gd name="connsiteX3" fmla="*/ 8608281 w 9061851"/>
              <a:gd name="connsiteY3" fmla="*/ 5272517 h 6883400"/>
              <a:gd name="connsiteX4" fmla="*/ 9018659 w 9061851"/>
              <a:gd name="connsiteY4" fmla="*/ 5730777 h 6883400"/>
              <a:gd name="connsiteX5" fmla="*/ 9017344 w 9061851"/>
              <a:gd name="connsiteY5" fmla="*/ 6858000 h 6883400"/>
              <a:gd name="connsiteX6" fmla="*/ 674 w 9061851"/>
              <a:gd name="connsiteY6" fmla="*/ 6883400 h 6883400"/>
              <a:gd name="connsiteX7" fmla="*/ 9489 w 9061851"/>
              <a:gd name="connsiteY7" fmla="*/ 0 h 6883400"/>
              <a:gd name="connsiteX0" fmla="*/ 9489 w 9031524"/>
              <a:gd name="connsiteY0" fmla="*/ 0 h 6883400"/>
              <a:gd name="connsiteX1" fmla="*/ 9030268 w 9031524"/>
              <a:gd name="connsiteY1" fmla="*/ 3231 h 6883400"/>
              <a:gd name="connsiteX2" fmla="*/ 9031481 w 9031524"/>
              <a:gd name="connsiteY2" fmla="*/ 4886678 h 6883400"/>
              <a:gd name="connsiteX3" fmla="*/ 8608281 w 9031524"/>
              <a:gd name="connsiteY3" fmla="*/ 5272517 h 6883400"/>
              <a:gd name="connsiteX4" fmla="*/ 9018659 w 9031524"/>
              <a:gd name="connsiteY4" fmla="*/ 5730777 h 6883400"/>
              <a:gd name="connsiteX5" fmla="*/ 9017344 w 9031524"/>
              <a:gd name="connsiteY5" fmla="*/ 6858000 h 6883400"/>
              <a:gd name="connsiteX6" fmla="*/ 674 w 9031524"/>
              <a:gd name="connsiteY6" fmla="*/ 6883400 h 6883400"/>
              <a:gd name="connsiteX7" fmla="*/ 9489 w 9031524"/>
              <a:gd name="connsiteY7" fmla="*/ 0 h 6883400"/>
              <a:gd name="connsiteX0" fmla="*/ 9489 w 9031481"/>
              <a:gd name="connsiteY0" fmla="*/ 0 h 6883400"/>
              <a:gd name="connsiteX1" fmla="*/ 9030268 w 9031481"/>
              <a:gd name="connsiteY1" fmla="*/ 3231 h 6883400"/>
              <a:gd name="connsiteX2" fmla="*/ 9031481 w 9031481"/>
              <a:gd name="connsiteY2" fmla="*/ 4886678 h 6883400"/>
              <a:gd name="connsiteX3" fmla="*/ 8608281 w 9031481"/>
              <a:gd name="connsiteY3" fmla="*/ 5272517 h 6883400"/>
              <a:gd name="connsiteX4" fmla="*/ 9018659 w 9031481"/>
              <a:gd name="connsiteY4" fmla="*/ 5730777 h 6883400"/>
              <a:gd name="connsiteX5" fmla="*/ 9017344 w 9031481"/>
              <a:gd name="connsiteY5" fmla="*/ 6858000 h 6883400"/>
              <a:gd name="connsiteX6" fmla="*/ 674 w 9031481"/>
              <a:gd name="connsiteY6" fmla="*/ 6883400 h 6883400"/>
              <a:gd name="connsiteX7" fmla="*/ 9489 w 9031481"/>
              <a:gd name="connsiteY7" fmla="*/ 0 h 6883400"/>
              <a:gd name="connsiteX0" fmla="*/ 9489 w 9031481"/>
              <a:gd name="connsiteY0" fmla="*/ 0 h 6883400"/>
              <a:gd name="connsiteX1" fmla="*/ 9030268 w 9031481"/>
              <a:gd name="connsiteY1" fmla="*/ 3231 h 6883400"/>
              <a:gd name="connsiteX2" fmla="*/ 9031481 w 9031481"/>
              <a:gd name="connsiteY2" fmla="*/ 4886678 h 6883400"/>
              <a:gd name="connsiteX3" fmla="*/ 8608281 w 9031481"/>
              <a:gd name="connsiteY3" fmla="*/ 5272517 h 6883400"/>
              <a:gd name="connsiteX4" fmla="*/ 9018659 w 9031481"/>
              <a:gd name="connsiteY4" fmla="*/ 5730777 h 6883400"/>
              <a:gd name="connsiteX5" fmla="*/ 9017344 w 9031481"/>
              <a:gd name="connsiteY5" fmla="*/ 6858000 h 6883400"/>
              <a:gd name="connsiteX6" fmla="*/ 674 w 9031481"/>
              <a:gd name="connsiteY6" fmla="*/ 6883400 h 6883400"/>
              <a:gd name="connsiteX7" fmla="*/ 9489 w 9031481"/>
              <a:gd name="connsiteY7" fmla="*/ 0 h 6883400"/>
              <a:gd name="connsiteX0" fmla="*/ 9489 w 9032301"/>
              <a:gd name="connsiteY0" fmla="*/ 0 h 6883400"/>
              <a:gd name="connsiteX1" fmla="*/ 9030268 w 9032301"/>
              <a:gd name="connsiteY1" fmla="*/ 3231 h 6883400"/>
              <a:gd name="connsiteX2" fmla="*/ 9031481 w 9032301"/>
              <a:gd name="connsiteY2" fmla="*/ 4886678 h 6883400"/>
              <a:gd name="connsiteX3" fmla="*/ 8608281 w 9032301"/>
              <a:gd name="connsiteY3" fmla="*/ 5272517 h 6883400"/>
              <a:gd name="connsiteX4" fmla="*/ 9032106 w 9032301"/>
              <a:gd name="connsiteY4" fmla="*/ 5710607 h 6883400"/>
              <a:gd name="connsiteX5" fmla="*/ 9017344 w 9032301"/>
              <a:gd name="connsiteY5" fmla="*/ 6858000 h 6883400"/>
              <a:gd name="connsiteX6" fmla="*/ 674 w 9032301"/>
              <a:gd name="connsiteY6" fmla="*/ 6883400 h 6883400"/>
              <a:gd name="connsiteX7" fmla="*/ 9489 w 9032301"/>
              <a:gd name="connsiteY7" fmla="*/ 0 h 6883400"/>
              <a:gd name="connsiteX0" fmla="*/ 9489 w 9034153"/>
              <a:gd name="connsiteY0" fmla="*/ 0 h 6883400"/>
              <a:gd name="connsiteX1" fmla="*/ 9030268 w 9034153"/>
              <a:gd name="connsiteY1" fmla="*/ 3231 h 6883400"/>
              <a:gd name="connsiteX2" fmla="*/ 9031481 w 9034153"/>
              <a:gd name="connsiteY2" fmla="*/ 4886678 h 6883400"/>
              <a:gd name="connsiteX3" fmla="*/ 8608281 w 9034153"/>
              <a:gd name="connsiteY3" fmla="*/ 5272517 h 6883400"/>
              <a:gd name="connsiteX4" fmla="*/ 9032106 w 9034153"/>
              <a:gd name="connsiteY4" fmla="*/ 5710607 h 6883400"/>
              <a:gd name="connsiteX5" fmla="*/ 9034153 w 9034153"/>
              <a:gd name="connsiteY5" fmla="*/ 6861362 h 6883400"/>
              <a:gd name="connsiteX6" fmla="*/ 674 w 9034153"/>
              <a:gd name="connsiteY6" fmla="*/ 6883400 h 6883400"/>
              <a:gd name="connsiteX7" fmla="*/ 9489 w 9034153"/>
              <a:gd name="connsiteY7" fmla="*/ 0 h 6883400"/>
              <a:gd name="connsiteX0" fmla="*/ 9489 w 9032746"/>
              <a:gd name="connsiteY0" fmla="*/ 0 h 6883400"/>
              <a:gd name="connsiteX1" fmla="*/ 9030268 w 9032746"/>
              <a:gd name="connsiteY1" fmla="*/ 3231 h 6883400"/>
              <a:gd name="connsiteX2" fmla="*/ 9031481 w 9032746"/>
              <a:gd name="connsiteY2" fmla="*/ 4886678 h 6883400"/>
              <a:gd name="connsiteX3" fmla="*/ 8608281 w 9032746"/>
              <a:gd name="connsiteY3" fmla="*/ 5272517 h 6883400"/>
              <a:gd name="connsiteX4" fmla="*/ 9032106 w 9032746"/>
              <a:gd name="connsiteY4" fmla="*/ 5710607 h 6883400"/>
              <a:gd name="connsiteX5" fmla="*/ 9030791 w 9032746"/>
              <a:gd name="connsiteY5" fmla="*/ 6861362 h 6883400"/>
              <a:gd name="connsiteX6" fmla="*/ 674 w 9032746"/>
              <a:gd name="connsiteY6" fmla="*/ 6883400 h 6883400"/>
              <a:gd name="connsiteX7" fmla="*/ 9489 w 9032746"/>
              <a:gd name="connsiteY7" fmla="*/ 0 h 6883400"/>
              <a:gd name="connsiteX0" fmla="*/ 9489 w 9062950"/>
              <a:gd name="connsiteY0" fmla="*/ 0 h 6883400"/>
              <a:gd name="connsiteX1" fmla="*/ 9033630 w 9062950"/>
              <a:gd name="connsiteY1" fmla="*/ 3231 h 6883400"/>
              <a:gd name="connsiteX2" fmla="*/ 9031481 w 9062950"/>
              <a:gd name="connsiteY2" fmla="*/ 4886678 h 6883400"/>
              <a:gd name="connsiteX3" fmla="*/ 8608281 w 9062950"/>
              <a:gd name="connsiteY3" fmla="*/ 5272517 h 6883400"/>
              <a:gd name="connsiteX4" fmla="*/ 9032106 w 9062950"/>
              <a:gd name="connsiteY4" fmla="*/ 5710607 h 6883400"/>
              <a:gd name="connsiteX5" fmla="*/ 9030791 w 9062950"/>
              <a:gd name="connsiteY5" fmla="*/ 6861362 h 6883400"/>
              <a:gd name="connsiteX6" fmla="*/ 674 w 9062950"/>
              <a:gd name="connsiteY6" fmla="*/ 6883400 h 6883400"/>
              <a:gd name="connsiteX7" fmla="*/ 9489 w 9062950"/>
              <a:gd name="connsiteY7" fmla="*/ 0 h 6883400"/>
              <a:gd name="connsiteX0" fmla="*/ 9489 w 9033630"/>
              <a:gd name="connsiteY0" fmla="*/ 0 h 6883400"/>
              <a:gd name="connsiteX1" fmla="*/ 9033630 w 9033630"/>
              <a:gd name="connsiteY1" fmla="*/ 3231 h 6883400"/>
              <a:gd name="connsiteX2" fmla="*/ 9031481 w 9033630"/>
              <a:gd name="connsiteY2" fmla="*/ 4886678 h 6883400"/>
              <a:gd name="connsiteX3" fmla="*/ 8608281 w 9033630"/>
              <a:gd name="connsiteY3" fmla="*/ 5272517 h 6883400"/>
              <a:gd name="connsiteX4" fmla="*/ 9032106 w 9033630"/>
              <a:gd name="connsiteY4" fmla="*/ 5710607 h 6883400"/>
              <a:gd name="connsiteX5" fmla="*/ 9030791 w 9033630"/>
              <a:gd name="connsiteY5" fmla="*/ 6861362 h 6883400"/>
              <a:gd name="connsiteX6" fmla="*/ 674 w 9033630"/>
              <a:gd name="connsiteY6" fmla="*/ 6883400 h 6883400"/>
              <a:gd name="connsiteX7" fmla="*/ 9489 w 9033630"/>
              <a:gd name="connsiteY7" fmla="*/ 0 h 6883400"/>
              <a:gd name="connsiteX0" fmla="*/ 9489 w 9033630"/>
              <a:gd name="connsiteY0" fmla="*/ 0 h 6883400"/>
              <a:gd name="connsiteX1" fmla="*/ 9033630 w 9033630"/>
              <a:gd name="connsiteY1" fmla="*/ 3231 h 6883400"/>
              <a:gd name="connsiteX2" fmla="*/ 9031481 w 9033630"/>
              <a:gd name="connsiteY2" fmla="*/ 4886678 h 6883400"/>
              <a:gd name="connsiteX3" fmla="*/ 8608281 w 9033630"/>
              <a:gd name="connsiteY3" fmla="*/ 5272517 h 6883400"/>
              <a:gd name="connsiteX4" fmla="*/ 9032106 w 9033630"/>
              <a:gd name="connsiteY4" fmla="*/ 5710607 h 6883400"/>
              <a:gd name="connsiteX5" fmla="*/ 9030791 w 9033630"/>
              <a:gd name="connsiteY5" fmla="*/ 6861362 h 6883400"/>
              <a:gd name="connsiteX6" fmla="*/ 674 w 9033630"/>
              <a:gd name="connsiteY6" fmla="*/ 6883400 h 6883400"/>
              <a:gd name="connsiteX7" fmla="*/ 9489 w 9033630"/>
              <a:gd name="connsiteY7" fmla="*/ 0 h 6883400"/>
              <a:gd name="connsiteX0" fmla="*/ 9489 w 9033630"/>
              <a:gd name="connsiteY0" fmla="*/ 0 h 6883400"/>
              <a:gd name="connsiteX1" fmla="*/ 9033630 w 9033630"/>
              <a:gd name="connsiteY1" fmla="*/ 3231 h 6883400"/>
              <a:gd name="connsiteX2" fmla="*/ 9031481 w 9033630"/>
              <a:gd name="connsiteY2" fmla="*/ 4886678 h 6883400"/>
              <a:gd name="connsiteX3" fmla="*/ 8608281 w 9033630"/>
              <a:gd name="connsiteY3" fmla="*/ 5272517 h 6883400"/>
              <a:gd name="connsiteX4" fmla="*/ 9032106 w 9033630"/>
              <a:gd name="connsiteY4" fmla="*/ 5710607 h 6883400"/>
              <a:gd name="connsiteX5" fmla="*/ 9030791 w 9033630"/>
              <a:gd name="connsiteY5" fmla="*/ 6861362 h 6883400"/>
              <a:gd name="connsiteX6" fmla="*/ 674 w 9033630"/>
              <a:gd name="connsiteY6" fmla="*/ 6883400 h 6883400"/>
              <a:gd name="connsiteX7" fmla="*/ 9489 w 9033630"/>
              <a:gd name="connsiteY7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33630" h="6883400">
                <a:moveTo>
                  <a:pt x="9489" y="0"/>
                </a:moveTo>
                <a:lnTo>
                  <a:pt x="9033630" y="3231"/>
                </a:lnTo>
                <a:cubicBezTo>
                  <a:pt x="9030952" y="1571035"/>
                  <a:pt x="9035137" y="4707711"/>
                  <a:pt x="9031481" y="4886678"/>
                </a:cubicBezTo>
                <a:cubicBezTo>
                  <a:pt x="9027825" y="5065645"/>
                  <a:pt x="8798317" y="5244240"/>
                  <a:pt x="8608281" y="5272517"/>
                </a:cubicBezTo>
                <a:cubicBezTo>
                  <a:pt x="8799428" y="5304360"/>
                  <a:pt x="9027333" y="5409468"/>
                  <a:pt x="9032106" y="5710607"/>
                </a:cubicBezTo>
                <a:cubicBezTo>
                  <a:pt x="9034358" y="5979360"/>
                  <a:pt x="9029879" y="6208415"/>
                  <a:pt x="9030791" y="6861362"/>
                </a:cubicBezTo>
                <a:lnTo>
                  <a:pt x="674" y="6883400"/>
                </a:lnTo>
                <a:cubicBezTo>
                  <a:pt x="-3559" y="4588933"/>
                  <a:pt x="13722" y="2294467"/>
                  <a:pt x="9489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600" b="0" i="0">
                <a:solidFill>
                  <a:schemeClr val="bg1">
                    <a:lumMod val="65000"/>
                  </a:schemeClr>
                </a:solidFill>
                <a:latin typeface="Microsoft JhengHei Regular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1387AF75-AF48-D24D-B0AF-942C3BDD68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r>
              <a:rPr kumimoji="1" lang="zh-Hant" altLang="en-US"/>
              <a:t> </a:t>
            </a:r>
            <a:endParaRPr kumimoji="1" lang="zh-TW" altLang="en-US"/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F4835C23-DCF8-A046-B6C3-080CA7519C0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063C3EB-0F5E-DE4B-B637-69349A74207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spc="150" baseline="0">
                <a:solidFill>
                  <a:schemeClr val="bg1">
                    <a:lumMod val="95000"/>
                  </a:schemeClr>
                </a:solidFill>
                <a:latin typeface="+mn-lt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r>
              <a:rPr lang="zh-Hant" altLang="en-US"/>
              <a:t> </a:t>
            </a:r>
            <a:endParaRPr lang="zh-TW" altLang="en-US"/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CE2FB2C2-7104-4E41-9BA5-6931D81F055D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946829"/>
            <a:ext cx="2245426" cy="1639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ct val="100000"/>
              </a:lnSpc>
              <a:buNone/>
              <a:defRPr sz="8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21" name="文字版面配置區 2">
            <a:extLst>
              <a:ext uri="{FF2B5EF4-FFF2-40B4-BE49-F238E27FC236}">
                <a16:creationId xmlns:a16="http://schemas.microsoft.com/office/drawing/2014/main" id="{94A6F438-349E-584F-82AF-741470BC6D7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6167109"/>
            <a:ext cx="2245426" cy="245673"/>
          </a:xfrm>
          <a:prstGeom prst="rect">
            <a:avLst/>
          </a:prstGeom>
        </p:spPr>
        <p:txBody>
          <a:bodyPr lIns="50400" tIns="50400" rIns="50400" bIns="5040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2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22" name="文字版面配置區 2">
            <a:extLst>
              <a:ext uri="{FF2B5EF4-FFF2-40B4-BE49-F238E27FC236}">
                <a16:creationId xmlns:a16="http://schemas.microsoft.com/office/drawing/2014/main" id="{2D363084-AD39-F14F-AEBC-A641486C8942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469091"/>
            <a:ext cx="2245426" cy="215238"/>
          </a:xfrm>
          <a:prstGeom prst="rect">
            <a:avLst/>
          </a:prstGeom>
        </p:spPr>
        <p:txBody>
          <a:bodyPr lIns="50400" tIns="50400" rIns="50400" bIns="5040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1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21B7188-DB54-5649-B408-2D51648332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120" y="337848"/>
            <a:ext cx="1915160" cy="679572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6B1063-038D-3AD9-BFC4-4852FAA1FA84}"/>
              </a:ext>
            </a:extLst>
          </p:cNvPr>
          <p:cNvSpPr/>
          <p:nvPr userDrawn="1"/>
        </p:nvSpPr>
        <p:spPr>
          <a:xfrm>
            <a:off x="120721" y="6501837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/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/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671425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8A117E92-CB5F-BC42-B3E1-AE7D8CF457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53299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B2B068F-4301-D441-909F-F913951E748D}"/>
              </a:ext>
            </a:extLst>
          </p:cNvPr>
          <p:cNvSpPr txBox="1"/>
          <p:nvPr userDrawn="1"/>
        </p:nvSpPr>
        <p:spPr>
          <a:xfrm>
            <a:off x="842431" y="119868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i="0" spc="90" baseline="0">
                <a:solidFill>
                  <a:schemeClr val="tx1"/>
                </a:solidFill>
                <a:latin typeface="+mj-lt"/>
                <a:cs typeface="Gill Sans SemiBold" panose="020B0502020104020203" pitchFamily="34" charset="-79"/>
              </a:rPr>
              <a:t>AGENDA</a:t>
            </a:r>
            <a:endParaRPr kumimoji="1" lang="zh-TW" altLang="en-US" sz="3600" b="1" i="0" spc="90" baseline="0">
              <a:solidFill>
                <a:schemeClr val="tx1"/>
              </a:solidFill>
              <a:latin typeface="+mj-lt"/>
              <a:cs typeface="Gill Sans SemiBold" panose="020B0502020104020203" pitchFamily="34" charset="-79"/>
            </a:endParaRPr>
          </a:p>
        </p:txBody>
      </p:sp>
      <p:sp>
        <p:nvSpPr>
          <p:cNvPr id="12" name="文字版面配置區 7">
            <a:extLst>
              <a:ext uri="{FF2B5EF4-FFF2-40B4-BE49-F238E27FC236}">
                <a16:creationId xmlns:a16="http://schemas.microsoft.com/office/drawing/2014/main" id="{F12E33BF-E83D-3842-9B4D-2B9859CF03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0181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3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3" name="文字版面配置區 7">
            <a:extLst>
              <a:ext uri="{FF2B5EF4-FFF2-40B4-BE49-F238E27FC236}">
                <a16:creationId xmlns:a16="http://schemas.microsoft.com/office/drawing/2014/main" id="{E189F80C-0A1D-4C44-81A9-537B376868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53299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4" name="文字版面配置區 7">
            <a:extLst>
              <a:ext uri="{FF2B5EF4-FFF2-40B4-BE49-F238E27FC236}">
                <a16:creationId xmlns:a16="http://schemas.microsoft.com/office/drawing/2014/main" id="{CFEA860D-8C6A-7548-B05D-8FF3C1E126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00181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3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5" name="文字版面配置區 7">
            <a:extLst>
              <a:ext uri="{FF2B5EF4-FFF2-40B4-BE49-F238E27FC236}">
                <a16:creationId xmlns:a16="http://schemas.microsoft.com/office/drawing/2014/main" id="{4EB9550D-7635-3B4E-9119-E1ADF38045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53299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6" name="文字版面配置區 7">
            <a:extLst>
              <a:ext uri="{FF2B5EF4-FFF2-40B4-BE49-F238E27FC236}">
                <a16:creationId xmlns:a16="http://schemas.microsoft.com/office/drawing/2014/main" id="{71903BCE-CE4A-3240-ACB9-A1E2F4B6A8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00181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3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7" name="文字版面配置區 7">
            <a:extLst>
              <a:ext uri="{FF2B5EF4-FFF2-40B4-BE49-F238E27FC236}">
                <a16:creationId xmlns:a16="http://schemas.microsoft.com/office/drawing/2014/main" id="{7B6624E0-D691-474E-8DC5-F95FF3765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5832" y="3429000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8" name="文字版面配置區 7">
            <a:extLst>
              <a:ext uri="{FF2B5EF4-FFF2-40B4-BE49-F238E27FC236}">
                <a16:creationId xmlns:a16="http://schemas.microsoft.com/office/drawing/2014/main" id="{BD7F7997-3A99-634D-96B3-19917916E27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2714" y="3767329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3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19" name="文字版面配置區 7">
            <a:extLst>
              <a:ext uri="{FF2B5EF4-FFF2-40B4-BE49-F238E27FC236}">
                <a16:creationId xmlns:a16="http://schemas.microsoft.com/office/drawing/2014/main" id="{D8D27EB8-BC8E-4C45-8CCE-4BBEBF52C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5832" y="4319827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0" name="文字版面配置區 7">
            <a:extLst>
              <a:ext uri="{FF2B5EF4-FFF2-40B4-BE49-F238E27FC236}">
                <a16:creationId xmlns:a16="http://schemas.microsoft.com/office/drawing/2014/main" id="{5682952D-3EC8-484D-A388-B1040CEAA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12714" y="4658156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3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21" name="文字版面配置區 7">
            <a:extLst>
              <a:ext uri="{FF2B5EF4-FFF2-40B4-BE49-F238E27FC236}">
                <a16:creationId xmlns:a16="http://schemas.microsoft.com/office/drawing/2014/main" id="{3F293D1D-5E2A-DA4C-935D-0DB3C47D956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65832" y="5210654"/>
            <a:ext cx="2410691" cy="356259"/>
          </a:xfrm>
          <a:prstGeom prst="rect">
            <a:avLst/>
          </a:prstGeom>
        </p:spPr>
        <p:txBody>
          <a:bodyPr lIns="0" tIns="0" rIns="0" bIns="0"/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AGEMDA</a:t>
            </a:r>
            <a:r>
              <a:rPr kumimoji="1" lang="zh-Hant" altLang="en-US"/>
              <a:t> 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2" name="文字版面配置區 7">
            <a:extLst>
              <a:ext uri="{FF2B5EF4-FFF2-40B4-BE49-F238E27FC236}">
                <a16:creationId xmlns:a16="http://schemas.microsoft.com/office/drawing/2014/main" id="{5E44F0B1-2087-A443-BDFE-A9DF0BB9D71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12714" y="5548983"/>
            <a:ext cx="2099670" cy="27822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300" b="0" i="0">
                <a:solidFill>
                  <a:schemeClr val="tx1"/>
                </a:solidFill>
                <a:latin typeface="+mj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800100" indent="-342900">
              <a:lnSpc>
                <a:spcPts val="2860"/>
              </a:lnSpc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2pPr>
            <a:lvl3pPr marL="1200150" indent="-285750">
              <a:lnSpc>
                <a:spcPts val="2860"/>
              </a:lnSpc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defRPr>
            </a:lvl3pPr>
            <a:lvl4pPr marL="16573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2114550" indent="-285750">
              <a:lnSpc>
                <a:spcPts val="2860"/>
              </a:lnSpc>
              <a:buFont typeface="Arial" panose="020B0604020202020204" pitchFamily="34" charset="0"/>
              <a:buChar char="•"/>
              <a:defRPr sz="1600" b="0" i="0">
                <a:solidFill>
                  <a:schemeClr val="tx1"/>
                </a:solidFill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en-US" altLang="zh-Hant"/>
              <a:t>subtitle</a:t>
            </a:r>
            <a:r>
              <a:rPr kumimoji="1" lang="zh-Hant" altLang="en-US"/>
              <a:t> </a:t>
            </a:r>
            <a:r>
              <a:rPr kumimoji="1" lang="en-US" altLang="zh-Hant"/>
              <a:t>content</a:t>
            </a:r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387AC9F-192E-2A45-A381-C47F382F8DCC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7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7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D05758-C83A-4940-839D-F48E073273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36593" y="1729154"/>
            <a:ext cx="1010185" cy="358453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C7A1756C-1623-5949-8BCA-EF2EB50C0AF7}"/>
              </a:ext>
            </a:extLst>
          </p:cNvPr>
          <p:cNvSpPr/>
          <p:nvPr userDrawn="1"/>
        </p:nvSpPr>
        <p:spPr>
          <a:xfrm>
            <a:off x="689152" y="1956955"/>
            <a:ext cx="9756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投影片編號版面配置區 1">
            <a:extLst>
              <a:ext uri="{FF2B5EF4-FFF2-40B4-BE49-F238E27FC236}">
                <a16:creationId xmlns:a16="http://schemas.microsoft.com/office/drawing/2014/main" id="{092B2380-6B74-E945-93B4-BB5BCF38273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9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2905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FBBCFB05-76C4-D349-B043-94BB0AFD55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290119"/>
            <a:ext cx="7934341" cy="8163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4400" b="1" i="0" spc="6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TW"/>
              <a:t>COMPANY OVERVIEW</a:t>
            </a:r>
            <a:endParaRPr kumimoji="1" lang="zh-TW" altLang="en-US"/>
          </a:p>
        </p:txBody>
      </p:sp>
      <p:sp>
        <p:nvSpPr>
          <p:cNvPr id="20" name="文字版面配置區 2">
            <a:extLst>
              <a:ext uri="{FF2B5EF4-FFF2-40B4-BE49-F238E27FC236}">
                <a16:creationId xmlns:a16="http://schemas.microsoft.com/office/drawing/2014/main" id="{1F8C87A4-2F1B-8540-8C46-1EA583C561D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97125"/>
            <a:ext cx="6519153" cy="644984"/>
          </a:xfrm>
          <a:prstGeom prst="rect">
            <a:avLst/>
          </a:prstGeom>
          <a:ln>
            <a:noFill/>
          </a:ln>
        </p:spPr>
        <p:txBody>
          <a:bodyPr lIns="0" tIns="50400" rIns="0" bIns="5040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300" baseline="0">
                <a:ln w="6350">
                  <a:solidFill>
                    <a:srgbClr val="51CCFF"/>
                  </a:solidFill>
                </a:ln>
                <a:solidFill>
                  <a:srgbClr val="51CCFF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TW" altLang="en-US"/>
              <a:t>公司概況</a:t>
            </a:r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FC19B427-726E-6244-8AE8-155A7942C2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8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FD5FDA-C140-F849-9BD9-8E4891F83C32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701927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版面配置區 1">
            <a:extLst>
              <a:ext uri="{FF2B5EF4-FFF2-40B4-BE49-F238E27FC236}">
                <a16:creationId xmlns:a16="http://schemas.microsoft.com/office/drawing/2014/main" id="{17C17B55-CCFA-9445-941D-6C2531589D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150076"/>
            <a:ext cx="7934341" cy="12998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4400" b="1" i="0" spc="6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TW"/>
              <a:t>SUSTAINABLE </a:t>
            </a:r>
            <a:br>
              <a:rPr kumimoji="1" lang="en-US" altLang="zh-TW"/>
            </a:br>
            <a:r>
              <a:rPr kumimoji="1" lang="en-US" altLang="zh-TW"/>
              <a:t>OPERATION</a:t>
            </a:r>
            <a:endParaRPr kumimoji="1" lang="zh-TW" altLang="en-US"/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F789489C-F152-C243-A255-B99B4EB30BCD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567384"/>
            <a:ext cx="6519153" cy="644984"/>
          </a:xfrm>
          <a:prstGeom prst="rect">
            <a:avLst/>
          </a:prstGeom>
          <a:ln>
            <a:noFill/>
          </a:ln>
        </p:spPr>
        <p:txBody>
          <a:bodyPr lIns="0" tIns="50400" rIns="0" bIns="50400" anchor="t">
            <a:noAutofit/>
          </a:bodyPr>
          <a:lstStyle>
            <a:lvl1pPr marL="0" indent="0" algn="l">
              <a:buNone/>
              <a:defRPr sz="2000" b="0" i="0" spc="300" baseline="0">
                <a:ln w="6350">
                  <a:solidFill>
                    <a:srgbClr val="FBE742"/>
                  </a:solidFill>
                </a:ln>
                <a:solidFill>
                  <a:srgbClr val="FBE742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永續經營</a:t>
            </a:r>
            <a:endParaRPr lang="zh-TW" altLang="en-US"/>
          </a:p>
        </p:txBody>
      </p:sp>
      <p:sp>
        <p:nvSpPr>
          <p:cNvPr id="7" name="投影片編號版面配置區 1">
            <a:extLst>
              <a:ext uri="{FF2B5EF4-FFF2-40B4-BE49-F238E27FC236}">
                <a16:creationId xmlns:a16="http://schemas.microsoft.com/office/drawing/2014/main" id="{9A64E942-D94B-F646-AA18-71D101C8F19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8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6DBE2A-A9E1-B94B-80D6-4E3BA20B90FA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58164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>
            <a:extLst>
              <a:ext uri="{FF2B5EF4-FFF2-40B4-BE49-F238E27FC236}">
                <a16:creationId xmlns:a16="http://schemas.microsoft.com/office/drawing/2014/main" id="{BEE28A38-CDE8-A6B1-A291-53B1A5F111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4400" b="1" i="0" spc="6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6" name="文字版面配置區 2">
            <a:extLst>
              <a:ext uri="{FF2B5EF4-FFF2-40B4-BE49-F238E27FC236}">
                <a16:creationId xmlns:a16="http://schemas.microsoft.com/office/drawing/2014/main" id="{D28BA2C8-2E17-9CFC-A431-192BD717F51B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300" baseline="0">
                <a:ln w="6350">
                  <a:solidFill>
                    <a:srgbClr val="51CCFF"/>
                  </a:solidFill>
                </a:ln>
                <a:solidFill>
                  <a:srgbClr val="51CCFF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  <p:sp>
        <p:nvSpPr>
          <p:cNvPr id="9" name="投影片編號版面配置區 1">
            <a:extLst>
              <a:ext uri="{FF2B5EF4-FFF2-40B4-BE49-F238E27FC236}">
                <a16:creationId xmlns:a16="http://schemas.microsoft.com/office/drawing/2014/main" id="{01C2431F-45C3-9C4B-9882-3F4637AC649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8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305BCC-05E7-DC43-B8E1-D3133F7388F5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65334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單元標題頁_0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版面配置區 1">
            <a:extLst>
              <a:ext uri="{FF2B5EF4-FFF2-40B4-BE49-F238E27FC236}">
                <a16:creationId xmlns:a16="http://schemas.microsoft.com/office/drawing/2014/main" id="{41E0E1BB-E1F6-6D4E-A70F-1DBB814FF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3977" y="2353611"/>
            <a:ext cx="7934341" cy="6449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4400" b="1" i="0" spc="60" baseline="0">
                <a:solidFill>
                  <a:schemeClr val="bg1"/>
                </a:solidFill>
                <a:latin typeface="+mj-lt"/>
                <a:ea typeface="Noto Sans CJK TC Bold" panose="020B0500000000000000" pitchFamily="34" charset="-128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SMART</a:t>
            </a:r>
            <a:r>
              <a:rPr kumimoji="1" lang="zh-TW" altLang="en-US"/>
              <a:t> </a:t>
            </a:r>
            <a:r>
              <a:rPr kumimoji="1" lang="en-US" altLang="zh-Hant"/>
              <a:t>HOME</a:t>
            </a:r>
            <a:endParaRPr kumimoji="1" lang="zh-TW" altLang="en-US"/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D09DCE85-5853-C649-8F0C-4910E1F2234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393977" y="3106508"/>
            <a:ext cx="6519153" cy="644984"/>
          </a:xfrm>
          <a:prstGeom prst="rect">
            <a:avLst/>
          </a:prstGeom>
        </p:spPr>
        <p:txBody>
          <a:bodyPr lIns="0" tIns="50400" rIns="0" bIns="5040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300" baseline="0">
                <a:ln w="6350">
                  <a:solidFill>
                    <a:srgbClr val="51CCFF"/>
                  </a:solidFill>
                </a:ln>
                <a:solidFill>
                  <a:srgbClr val="51CCFF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zh-Hant" altLang="en-US"/>
              <a:t>物聯網智慧家庭</a:t>
            </a:r>
            <a:endParaRPr lang="zh-TW" altLang="en-US"/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55B7841A-51B4-074E-AE3E-0CA2164ABD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8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EA0A8AE-3C5B-924C-B0A0-3873C774BB3B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593512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_右圖左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8403C117-2F35-9C43-A71D-D27D4FC18F2C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0461D1-1A1E-B8AD-3EC9-52E8A8C32AD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18" name="文字版面配置區 14">
            <a:extLst>
              <a:ext uri="{FF2B5EF4-FFF2-40B4-BE49-F238E27FC236}">
                <a16:creationId xmlns:a16="http://schemas.microsoft.com/office/drawing/2014/main" id="{3BAE63FF-8FA9-B94F-A6FF-813EF4B525D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43513" y="205537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B3D3F0A5-22AA-9546-9D6D-EAC45AE471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3513" y="2335216"/>
            <a:ext cx="4443412" cy="63959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5" name="文字版面配置區 14">
            <a:extLst>
              <a:ext uri="{FF2B5EF4-FFF2-40B4-BE49-F238E27FC236}">
                <a16:creationId xmlns:a16="http://schemas.microsoft.com/office/drawing/2014/main" id="{BFAEEB94-8CB1-2A4C-B7CF-C0EE72A34A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43513" y="3194817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6" name="文字版面配置區 14">
            <a:extLst>
              <a:ext uri="{FF2B5EF4-FFF2-40B4-BE49-F238E27FC236}">
                <a16:creationId xmlns:a16="http://schemas.microsoft.com/office/drawing/2014/main" id="{952DE0ED-C22F-0840-B6B7-477BC186BF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43513" y="3474662"/>
            <a:ext cx="4443412" cy="6696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1" name="圖片版面配置區 23">
            <a:extLst>
              <a:ext uri="{FF2B5EF4-FFF2-40B4-BE49-F238E27FC236}">
                <a16:creationId xmlns:a16="http://schemas.microsoft.com/office/drawing/2014/main" id="{74D077BE-E686-6546-8379-2568605D30D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480867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sp>
        <p:nvSpPr>
          <p:cNvPr id="32" name="文字版面配置區 14">
            <a:extLst>
              <a:ext uri="{FF2B5EF4-FFF2-40B4-BE49-F238E27FC236}">
                <a16:creationId xmlns:a16="http://schemas.microsoft.com/office/drawing/2014/main" id="{ED258A50-6F3E-8044-AA0A-22A513D422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43513" y="163888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 spc="80" baseline="0">
                <a:solidFill>
                  <a:srgbClr val="00339F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4" name="文字版面配置區 14">
            <a:extLst>
              <a:ext uri="{FF2B5EF4-FFF2-40B4-BE49-F238E27FC236}">
                <a16:creationId xmlns:a16="http://schemas.microsoft.com/office/drawing/2014/main" id="{EDBC425D-E53F-CE41-83B7-EF4BED366D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43513" y="4334265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35" name="文字版面配置區 14">
            <a:extLst>
              <a:ext uri="{FF2B5EF4-FFF2-40B4-BE49-F238E27FC236}">
                <a16:creationId xmlns:a16="http://schemas.microsoft.com/office/drawing/2014/main" id="{18867E90-7776-2841-BC33-5CA9C341E7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3513" y="4614110"/>
            <a:ext cx="4443412" cy="6696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9" name="標題版面配置區 1">
            <a:extLst>
              <a:ext uri="{FF2B5EF4-FFF2-40B4-BE49-F238E27FC236}">
                <a16:creationId xmlns:a16="http://schemas.microsoft.com/office/drawing/2014/main" id="{C798DA4E-9332-8743-B9C5-1191F0BEE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FAE08B1-E804-5845-8B9F-687356CF15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C8A638F-C55D-99C0-A77C-F1A3FE0A5A17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3CC3C0D-6CB7-265B-109E-598B3574CDC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8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238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2_左圖右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7CA67B08-F0AE-8F40-9CD2-7EAD123C44A2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F01BE2D-55DD-A146-ACDA-5B02E9A2208C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492934" y="1328896"/>
            <a:ext cx="4167620" cy="45273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C0461D1-1A1E-B8AD-3EC9-52E8A8C32AD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34" name="文字版面配置區 14">
            <a:extLst>
              <a:ext uri="{FF2B5EF4-FFF2-40B4-BE49-F238E27FC236}">
                <a16:creationId xmlns:a16="http://schemas.microsoft.com/office/drawing/2014/main" id="{6950FEBA-5885-124A-A468-35DC79E2B01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96000" y="2055371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1" i="0" spc="80" baseline="0">
                <a:solidFill>
                  <a:schemeClr val="tx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5" name="文字版面配置區 14">
            <a:extLst>
              <a:ext uri="{FF2B5EF4-FFF2-40B4-BE49-F238E27FC236}">
                <a16:creationId xmlns:a16="http://schemas.microsoft.com/office/drawing/2014/main" id="{0176BF5B-2118-314A-8344-590DD99256B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096000" y="2335216"/>
            <a:ext cx="4443412" cy="63959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6" name="文字版面配置區 14">
            <a:extLst>
              <a:ext uri="{FF2B5EF4-FFF2-40B4-BE49-F238E27FC236}">
                <a16:creationId xmlns:a16="http://schemas.microsoft.com/office/drawing/2014/main" id="{D9C4F53A-013A-F142-ACD2-59CEA761CD84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096000" y="3194817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1" i="0" spc="80" baseline="0">
                <a:solidFill>
                  <a:schemeClr val="tx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37" name="文字版面配置區 14">
            <a:extLst>
              <a:ext uri="{FF2B5EF4-FFF2-40B4-BE49-F238E27FC236}">
                <a16:creationId xmlns:a16="http://schemas.microsoft.com/office/drawing/2014/main" id="{7FDBCE79-C323-6A46-BAAA-E8828D1DFAF9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3474662"/>
            <a:ext cx="4443412" cy="6696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8" name="文字版面配置區 14">
            <a:extLst>
              <a:ext uri="{FF2B5EF4-FFF2-40B4-BE49-F238E27FC236}">
                <a16:creationId xmlns:a16="http://schemas.microsoft.com/office/drawing/2014/main" id="{29AFB642-3F0E-7F4B-8EC1-8535B3986CA8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096000" y="1638884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 spc="80" baseline="0">
                <a:solidFill>
                  <a:srgbClr val="00339F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副標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9" name="文字版面配置區 14">
            <a:extLst>
              <a:ext uri="{FF2B5EF4-FFF2-40B4-BE49-F238E27FC236}">
                <a16:creationId xmlns:a16="http://schemas.microsoft.com/office/drawing/2014/main" id="{48CB73A5-E505-6D4F-B56A-5F50998C5472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096000" y="4334265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300" b="1" i="0" spc="80" baseline="0">
                <a:solidFill>
                  <a:schemeClr val="tx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40" name="文字版面配置區 14">
            <a:extLst>
              <a:ext uri="{FF2B5EF4-FFF2-40B4-BE49-F238E27FC236}">
                <a16:creationId xmlns:a16="http://schemas.microsoft.com/office/drawing/2014/main" id="{B5AAB493-4871-5341-8119-2F04016D9A57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096000" y="4614110"/>
            <a:ext cx="4443412" cy="66962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7" name="標題版面配置區 1">
            <a:extLst>
              <a:ext uri="{FF2B5EF4-FFF2-40B4-BE49-F238E27FC236}">
                <a16:creationId xmlns:a16="http://schemas.microsoft.com/office/drawing/2014/main" id="{29B5D787-B462-144A-891E-874077288C2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8" name="投影片編號版面配置區 1">
            <a:extLst>
              <a:ext uri="{FF2B5EF4-FFF2-40B4-BE49-F238E27FC236}">
                <a16:creationId xmlns:a16="http://schemas.microsoft.com/office/drawing/2014/main" id="{4D4852E9-8F55-FE42-BE79-71EF9A8C16CB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474CDAD8-372D-5D45-BBDD-8AC74A687F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865C707-023C-91F0-5562-F68E6A8F1D29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3001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內頁_6_白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hidden="1">
            <a:extLst>
              <a:ext uri="{FF2B5EF4-FFF2-40B4-BE49-F238E27FC236}">
                <a16:creationId xmlns:a16="http://schemas.microsoft.com/office/drawing/2014/main" id="{CF6BBA61-3E06-B84E-80B7-78A0C63867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2296602-6274-1847-BF53-F667968DC5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11" y="6415575"/>
            <a:ext cx="12192000" cy="442426"/>
          </a:xfrm>
          <a:prstGeom prst="rect">
            <a:avLst/>
          </a:prstGeom>
        </p:spPr>
      </p:pic>
      <p:sp>
        <p:nvSpPr>
          <p:cNvPr id="10" name="投影片編號版面配置區 1">
            <a:extLst>
              <a:ext uri="{FF2B5EF4-FFF2-40B4-BE49-F238E27FC236}">
                <a16:creationId xmlns:a16="http://schemas.microsoft.com/office/drawing/2014/main" id="{E30BCF2F-617C-B14D-8412-20F46EA318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 rot="10800000" flipV="1">
            <a:off x="-74428" y="6481898"/>
            <a:ext cx="880765" cy="241300"/>
          </a:xfrm>
          <a:prstGeom prst="rect">
            <a:avLst/>
          </a:prstGeom>
        </p:spPr>
        <p:txBody>
          <a:bodyPr/>
          <a:lstStyle>
            <a:lvl1pPr algn="r">
              <a:defRPr sz="1200" b="1" i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r>
              <a:rPr lang="en-US" altLang="zh-TW" dirty="0"/>
              <a:t> of 4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B9AF0C6-A3E7-4B41-8D71-4A204C3A4B05}"/>
              </a:ext>
            </a:extLst>
          </p:cNvPr>
          <p:cNvSpPr/>
          <p:nvPr userDrawn="1"/>
        </p:nvSpPr>
        <p:spPr>
          <a:xfrm>
            <a:off x="982419" y="6481898"/>
            <a:ext cx="2977097" cy="207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750" b="0" i="0" spc="50" baseline="0" dirty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750" b="0" i="0" spc="50" baseline="0" dirty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44CB21C-F308-574A-95D9-26746923BBC3}"/>
              </a:ext>
            </a:extLst>
          </p:cNvPr>
          <p:cNvPicPr>
            <a:picLocks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3EC0115-500D-2D45-9527-E9CBF9FA00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871246"/>
            <a:ext cx="12192000" cy="241300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E05C8A44-2500-8245-8BE6-954D4480D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5C2D4-18E3-A3DB-AF09-DD686A095F7F}"/>
              </a:ext>
            </a:extLst>
          </p:cNvPr>
          <p:cNvSpPr txBox="1"/>
          <p:nvPr userDrawn="1"/>
        </p:nvSpPr>
        <p:spPr>
          <a:xfrm>
            <a:off x="5530781" y="6448659"/>
            <a:ext cx="2484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Set the security classification</a:t>
            </a:r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001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3_文字+影像圖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580EF53F-9705-BF4C-87B9-EECB56E9B2F4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40498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740498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18" name="文字版面配置區 14">
            <a:extLst>
              <a:ext uri="{FF2B5EF4-FFF2-40B4-BE49-F238E27FC236}">
                <a16:creationId xmlns:a16="http://schemas.microsoft.com/office/drawing/2014/main" id="{A8EFD933-374D-1746-8523-CD48EFF00843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66877" y="1771609"/>
            <a:ext cx="4443412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39BF3652-1BF5-084B-B04D-704F2EF55C90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66877" y="2051454"/>
            <a:ext cx="4443412" cy="9411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1740498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481AEFDA-0E13-E841-96FD-726BC59EDAFF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>
          <a:xfrm>
            <a:off x="6466877" y="3206750"/>
            <a:ext cx="4442815" cy="254090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9102C252-2EC8-A449-922A-1D684996E9BC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27" name="標題版面配置區 1">
            <a:extLst>
              <a:ext uri="{FF2B5EF4-FFF2-40B4-BE49-F238E27FC236}">
                <a16:creationId xmlns:a16="http://schemas.microsoft.com/office/drawing/2014/main" id="{678C8B14-368D-6B4C-ABE1-1258581CC06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20" name="投影片編號版面配置區 1">
            <a:extLst>
              <a:ext uri="{FF2B5EF4-FFF2-40B4-BE49-F238E27FC236}">
                <a16:creationId xmlns:a16="http://schemas.microsoft.com/office/drawing/2014/main" id="{30CBC40F-55C4-9C45-B3D2-A1577FD47C93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0EA8B57-D0FC-DA44-A634-5DACF524F4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FBB6D6-8BD9-1237-AC1F-8281F02FF5B0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2658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4_文字+1圖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305C18D6-1E38-2C49-8232-40F603A210D5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616800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B9291BE0-8A61-084D-9276-F60A868AFEC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21" name="標題版面配置區 1">
            <a:extLst>
              <a:ext uri="{FF2B5EF4-FFF2-40B4-BE49-F238E27FC236}">
                <a16:creationId xmlns:a16="http://schemas.microsoft.com/office/drawing/2014/main" id="{42551F33-DDE6-6C4E-B00D-46AC4570835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19F348FE-22B9-1646-90AF-D170A6A81104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96D6632-59EC-4F4D-BC9B-3CF1AADE289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D52491F-52D5-6BE8-9388-7FCA12314ED3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276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5_文字+1圖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9C437AE-D1C4-B546-A154-D4E69FC866AE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934306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934306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965964" y="1597177"/>
            <a:ext cx="7594721" cy="44675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92C331B0-425F-A849-922D-9208B3F1776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21" name="標題版面配置區 1">
            <a:extLst>
              <a:ext uri="{FF2B5EF4-FFF2-40B4-BE49-F238E27FC236}">
                <a16:creationId xmlns:a16="http://schemas.microsoft.com/office/drawing/2014/main" id="{0E2B3B19-27ED-BE4B-9893-817C2DDFBA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2" name="投影片編號版面配置區 1">
            <a:extLst>
              <a:ext uri="{FF2B5EF4-FFF2-40B4-BE49-F238E27FC236}">
                <a16:creationId xmlns:a16="http://schemas.microsoft.com/office/drawing/2014/main" id="{DC4EC4BA-69F3-B240-B92C-3CA5ED21FCE1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9FA0A2B-D586-A440-A162-C465078BB6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1C86C68-58AB-73F2-0BFB-DE0B099C9E2C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4554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6_文字+4圖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DFF26CB6-DEDA-9944-95DC-AE583B00929A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48597C8-9346-D545-A691-6B65781F09A7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0478" y="1597178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80478" y="1907392"/>
            <a:ext cx="2166483" cy="415735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3616801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19" name="文字版面配置區 14">
            <a:extLst>
              <a:ext uri="{FF2B5EF4-FFF2-40B4-BE49-F238E27FC236}">
                <a16:creationId xmlns:a16="http://schemas.microsoft.com/office/drawing/2014/main" id="{87CA46DD-1C69-5443-BA81-DF700EF3E0D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616800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CCF25C1B-6DE5-4C41-BC19-EFAD27E59BB2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>
          <a:xfrm>
            <a:off x="3616801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1" name="文字版面配置區 14">
            <a:extLst>
              <a:ext uri="{FF2B5EF4-FFF2-40B4-BE49-F238E27FC236}">
                <a16:creationId xmlns:a16="http://schemas.microsoft.com/office/drawing/2014/main" id="{AB41C192-9976-0246-920F-128762EE211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3616800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D041A8CF-1165-5B46-9921-20330255718A}"/>
              </a:ext>
            </a:extLst>
          </p:cNvPr>
          <p:cNvSpPr>
            <a:spLocks noGrp="1"/>
          </p:cNvSpPr>
          <p:nvPr userDrawn="1">
            <p:ph sz="quarter" idx="19" hasCustomPrompt="1"/>
          </p:nvPr>
        </p:nvSpPr>
        <p:spPr>
          <a:xfrm>
            <a:off x="7713788" y="1907392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01DD65EC-EC5C-894B-A157-7EA4B32FE23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7713787" y="1598633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C59867ED-50D7-EA46-9B91-8A2C13175552}"/>
              </a:ext>
            </a:extLst>
          </p:cNvPr>
          <p:cNvSpPr>
            <a:spLocks noGrp="1"/>
          </p:cNvSpPr>
          <p:nvPr userDrawn="1">
            <p:ph sz="quarter" idx="21" hasCustomPrompt="1"/>
          </p:nvPr>
        </p:nvSpPr>
        <p:spPr>
          <a:xfrm>
            <a:off x="7713788" y="4200321"/>
            <a:ext cx="3627148" cy="186442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29" name="文字版面配置區 14">
            <a:extLst>
              <a:ext uri="{FF2B5EF4-FFF2-40B4-BE49-F238E27FC236}">
                <a16:creationId xmlns:a16="http://schemas.microsoft.com/office/drawing/2014/main" id="{5442BA4F-5B4A-EC4A-BD05-22FB9E93CB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7713787" y="389156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5</a:t>
            </a:r>
            <a:endParaRPr kumimoji="1" lang="zh-TW" altLang="en-US"/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3E8F8D16-D58B-6847-8FAD-67B7405F9C7A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33" name="標題版面配置區 1">
            <a:extLst>
              <a:ext uri="{FF2B5EF4-FFF2-40B4-BE49-F238E27FC236}">
                <a16:creationId xmlns:a16="http://schemas.microsoft.com/office/drawing/2014/main" id="{E9BBE616-900D-8945-9C7F-7D21ADEA93A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26" name="投影片編號版面配置區 1">
            <a:extLst>
              <a:ext uri="{FF2B5EF4-FFF2-40B4-BE49-F238E27FC236}">
                <a16:creationId xmlns:a16="http://schemas.microsoft.com/office/drawing/2014/main" id="{B4CAC778-B890-EF48-A979-F0D97AD10E22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2081BA46-95A2-7C4F-846D-8F77FB7845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6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7_3文字+3圖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>
            <a:extLst>
              <a:ext uri="{FF2B5EF4-FFF2-40B4-BE49-F238E27FC236}">
                <a16:creationId xmlns:a16="http://schemas.microsoft.com/office/drawing/2014/main" id="{E621CE4F-320B-E940-9F51-85101B4BEBCD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D73883-1875-2E42-A9BA-2970AD5A4C73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80478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80478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5F51F3E-876C-5B45-AE4A-5010C71909C9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965774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3" name="文字版面配置區 14">
            <a:extLst>
              <a:ext uri="{FF2B5EF4-FFF2-40B4-BE49-F238E27FC236}">
                <a16:creationId xmlns:a16="http://schemas.microsoft.com/office/drawing/2014/main" id="{59066A99-CBB3-224B-ACEB-C133AABAB9F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615500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4" name="文字版面配置區 14">
            <a:extLst>
              <a:ext uri="{FF2B5EF4-FFF2-40B4-BE49-F238E27FC236}">
                <a16:creationId xmlns:a16="http://schemas.microsoft.com/office/drawing/2014/main" id="{0230EB3B-A065-2347-A458-826D5A93254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615500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B31AFECF-3D29-FC4B-884C-EE49F4832DFC}"/>
              </a:ext>
            </a:extLst>
          </p:cNvPr>
          <p:cNvSpPr>
            <a:spLocks noGrp="1"/>
          </p:cNvSpPr>
          <p:nvPr userDrawn="1">
            <p:ph sz="quarter" idx="18" hasCustomPrompt="1"/>
          </p:nvPr>
        </p:nvSpPr>
        <p:spPr>
          <a:xfrm>
            <a:off x="4600796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36" name="文字版面配置區 14">
            <a:extLst>
              <a:ext uri="{FF2B5EF4-FFF2-40B4-BE49-F238E27FC236}">
                <a16:creationId xmlns:a16="http://schemas.microsoft.com/office/drawing/2014/main" id="{8EDB09D2-F6B3-6347-9B0A-22F46F954C1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216656" y="3916641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37" name="文字版面配置區 14">
            <a:extLst>
              <a:ext uri="{FF2B5EF4-FFF2-40B4-BE49-F238E27FC236}">
                <a16:creationId xmlns:a16="http://schemas.microsoft.com/office/drawing/2014/main" id="{428F025F-DC82-4743-9F16-033CE7051BF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16656" y="4200321"/>
            <a:ext cx="3106100" cy="186442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38" name="內容版面配置區 2">
            <a:extLst>
              <a:ext uri="{FF2B5EF4-FFF2-40B4-BE49-F238E27FC236}">
                <a16:creationId xmlns:a16="http://schemas.microsoft.com/office/drawing/2014/main" id="{81CCB323-5E46-284F-9829-2B118B70C100}"/>
              </a:ext>
            </a:extLst>
          </p:cNvPr>
          <p:cNvSpPr>
            <a:spLocks noGrp="1"/>
          </p:cNvSpPr>
          <p:nvPr userDrawn="1">
            <p:ph sz="quarter" idx="21" hasCustomPrompt="1"/>
          </p:nvPr>
        </p:nvSpPr>
        <p:spPr>
          <a:xfrm>
            <a:off x="8201952" y="1659468"/>
            <a:ext cx="3120804" cy="200525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957D61E-1258-2F4D-A516-BBC0AE633225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26" name="標題版面配置區 1">
            <a:extLst>
              <a:ext uri="{FF2B5EF4-FFF2-40B4-BE49-F238E27FC236}">
                <a16:creationId xmlns:a16="http://schemas.microsoft.com/office/drawing/2014/main" id="{59EE4781-32EF-2444-9928-44E9C9FC5A6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21" name="投影片編號版面配置區 1">
            <a:extLst>
              <a:ext uri="{FF2B5EF4-FFF2-40B4-BE49-F238E27FC236}">
                <a16:creationId xmlns:a16="http://schemas.microsoft.com/office/drawing/2014/main" id="{C1C96159-F63F-104D-B87E-16177B9BCB04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0A856E72-913E-7148-821F-427FC3B527F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80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8_3文字+3圖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7C7E00C9-125B-5942-9E75-5FF918D6BD96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D19460-1202-374E-A587-5A284D86738E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版面配置區 14">
            <a:extLst>
              <a:ext uri="{FF2B5EF4-FFF2-40B4-BE49-F238E27FC236}">
                <a16:creationId xmlns:a16="http://schemas.microsoft.com/office/drawing/2014/main" id="{0F979ACF-E593-3B4A-A9AC-BED6E46DFB3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71059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17" name="文字版面配置區 14">
            <a:extLst>
              <a:ext uri="{FF2B5EF4-FFF2-40B4-BE49-F238E27FC236}">
                <a16:creationId xmlns:a16="http://schemas.microsoft.com/office/drawing/2014/main" id="{E4430A2A-500D-1E43-8A10-07A19FDB2CE9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271059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3" name="文字版面配置區 14">
            <a:extLst>
              <a:ext uri="{FF2B5EF4-FFF2-40B4-BE49-F238E27FC236}">
                <a16:creationId xmlns:a16="http://schemas.microsoft.com/office/drawing/2014/main" id="{28E4BB98-2BFB-0C21-CBD5-EB6D7A90972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720842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2</a:t>
            </a:r>
            <a:endParaRPr kumimoji="1" lang="zh-TW" altLang="en-US"/>
          </a:p>
        </p:txBody>
      </p:sp>
      <p:sp>
        <p:nvSpPr>
          <p:cNvPr id="24" name="文字版面配置區 14">
            <a:extLst>
              <a:ext uri="{FF2B5EF4-FFF2-40B4-BE49-F238E27FC236}">
                <a16:creationId xmlns:a16="http://schemas.microsoft.com/office/drawing/2014/main" id="{C8B9A501-A55D-2378-41AD-9A987DB1197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720842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5" name="文字版面配置區 14">
            <a:extLst>
              <a:ext uri="{FF2B5EF4-FFF2-40B4-BE49-F238E27FC236}">
                <a16:creationId xmlns:a16="http://schemas.microsoft.com/office/drawing/2014/main" id="{6F22D0AA-380F-60AC-A722-D18F95FB727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170625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3</a:t>
            </a:r>
            <a:endParaRPr kumimoji="1" lang="zh-TW" altLang="en-US"/>
          </a:p>
        </p:txBody>
      </p:sp>
      <p:sp>
        <p:nvSpPr>
          <p:cNvPr id="26" name="文字版面配置區 14">
            <a:extLst>
              <a:ext uri="{FF2B5EF4-FFF2-40B4-BE49-F238E27FC236}">
                <a16:creationId xmlns:a16="http://schemas.microsoft.com/office/drawing/2014/main" id="{C7CCB2D3-1F1F-C31C-9A64-4D19EE5C79BA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170625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27" name="文字版面配置區 14">
            <a:extLst>
              <a:ext uri="{FF2B5EF4-FFF2-40B4-BE49-F238E27FC236}">
                <a16:creationId xmlns:a16="http://schemas.microsoft.com/office/drawing/2014/main" id="{C4F45F9A-B6CB-DD2A-0042-7E187DDC8F78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700198" y="3741572"/>
            <a:ext cx="2166483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4</a:t>
            </a:r>
            <a:endParaRPr kumimoji="1" lang="zh-TW" altLang="en-US"/>
          </a:p>
        </p:txBody>
      </p:sp>
      <p:sp>
        <p:nvSpPr>
          <p:cNvPr id="28" name="文字版面配置區 14">
            <a:extLst>
              <a:ext uri="{FF2B5EF4-FFF2-40B4-BE49-F238E27FC236}">
                <a16:creationId xmlns:a16="http://schemas.microsoft.com/office/drawing/2014/main" id="{3A265B5C-3FE3-AC35-7C04-1BCB86FAE172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700198" y="4025252"/>
            <a:ext cx="2166483" cy="159087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088DF3E9-34AF-174F-B5DC-1B488E5B61E6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19" name="標題版面配置區 1">
            <a:extLst>
              <a:ext uri="{FF2B5EF4-FFF2-40B4-BE49-F238E27FC236}">
                <a16:creationId xmlns:a16="http://schemas.microsoft.com/office/drawing/2014/main" id="{A9152639-E97C-5646-B639-BFA010B0FA5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8" name="投影片編號版面配置區 1">
            <a:extLst>
              <a:ext uri="{FF2B5EF4-FFF2-40B4-BE49-F238E27FC236}">
                <a16:creationId xmlns:a16="http://schemas.microsoft.com/office/drawing/2014/main" id="{49D58ACE-9ED2-5542-B914-30D69909B473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38B38B7C-C729-E745-A2BC-ABCDEDBE37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77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9_白背_文+圖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5B92CEF-F942-6B40-BF21-5C09ACFCD575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A340C8E-D03F-6344-918E-1D562E21DCB1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tx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B317789-1B3E-AD44-AEA4-1A2E50482089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4A550EDE-3D24-FE40-8A09-E83025ED1B5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3" name="投影片編號版面配置區 1">
            <a:extLst>
              <a:ext uri="{FF2B5EF4-FFF2-40B4-BE49-F238E27FC236}">
                <a16:creationId xmlns:a16="http://schemas.microsoft.com/office/drawing/2014/main" id="{1831BCE4-C805-7B40-B3AE-EC717592D0FC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A725C25-1E3B-B34F-83B5-F8C123F7508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85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0_白背_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76E14A79-C936-604D-9508-5453790F3C92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AB9EC77-11EA-0A40-B75B-8F94DD4DDBD2}"/>
              </a:ext>
            </a:extLst>
          </p:cNvPr>
          <p:cNvSpPr/>
          <p:nvPr userDrawn="1"/>
        </p:nvSpPr>
        <p:spPr>
          <a:xfrm>
            <a:off x="570000" y="59721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44CB21C-F308-574A-95D9-26746923BBC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E05C8A44-2500-8245-8BE6-954D4480D0F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13884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4746E90B-7D69-DE4C-AD69-F4A91985932C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39F1B85-2C55-7142-B346-C4F5A37FC6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89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1_白背_標題與物件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65578B79-AD02-EE49-996E-CDEF2D55EFBB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BE81AB-B882-5C4A-BA56-FC7FD6F8B293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44CB21C-F308-574A-95D9-26746923BBC3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731" y="826664"/>
            <a:ext cx="0" cy="198244"/>
          </a:xfrm>
          <a:prstGeom prst="rect">
            <a:avLst/>
          </a:prstGeom>
        </p:spPr>
      </p:pic>
      <p:sp>
        <p:nvSpPr>
          <p:cNvPr id="15" name="標題版面配置區 1">
            <a:extLst>
              <a:ext uri="{FF2B5EF4-FFF2-40B4-BE49-F238E27FC236}">
                <a16:creationId xmlns:a16="http://schemas.microsoft.com/office/drawing/2014/main" id="{E05C8A44-2500-8245-8BE6-954D4480D0F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4746E90B-7D69-DE4C-AD69-F4A91985932C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A6C421C-0A4C-3D44-9678-9D913292A5EA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09600" y="1351005"/>
            <a:ext cx="11005751" cy="4613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B5DA806-170B-3546-8F12-74754DD99E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82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2_全空白頁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4746E90B-7D69-DE4C-AD69-F4A9198593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416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PS Tempale Cover 02-E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7BC74E-EE0F-8242-A87E-E3601D3DA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5548" y="5503971"/>
            <a:ext cx="2229188" cy="1039332"/>
          </a:xfrm>
          <a:prstGeom prst="rect">
            <a:avLst/>
          </a:prstGeom>
        </p:spPr>
      </p:pic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69F86387-998C-936A-84B4-4FA11ABF85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92759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j-lt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 dirty="0"/>
              <a:t>XXD-20-XX-XXXXXXA</a:t>
            </a:r>
          </a:p>
          <a:p>
            <a:pPr lvl="0"/>
            <a:endParaRPr lang="zh-TW" altLang="en-US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26725D4-1540-374E-A73C-D61F6A1D461C}"/>
              </a:ext>
            </a:extLst>
          </p:cNvPr>
          <p:cNvSpPr txBox="1">
            <a:spLocks/>
          </p:cNvSpPr>
          <p:nvPr userDrawn="1"/>
        </p:nvSpPr>
        <p:spPr>
          <a:xfrm>
            <a:off x="2101660" y="4594999"/>
            <a:ext cx="6082220" cy="70407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/>
              <a:t>EVPS Line-up Meeting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55FE45E-2B09-18C1-85C2-C1C6C82D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1660" y="5102351"/>
            <a:ext cx="6082220" cy="58989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Hant" dirty="0"/>
              <a:t>Customer </a:t>
            </a:r>
            <a:r>
              <a:rPr lang="en-US" altLang="zh-Hant" dirty="0" err="1"/>
              <a:t>CustPrj</a:t>
            </a:r>
            <a:r>
              <a:rPr lang="en-US" altLang="zh-Hant" dirty="0"/>
              <a:t> </a:t>
            </a:r>
            <a:r>
              <a:rPr lang="en-US" altLang="zh-Hant" dirty="0" err="1"/>
              <a:t>PrjName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976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3_藍底_文+圖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3E2C2E4-F901-E94F-86F5-38E7AA8C9EBF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53A763B-924B-5645-8200-26004870C1EC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文字版面配置區 14">
            <a:extLst>
              <a:ext uri="{FF2B5EF4-FFF2-40B4-BE49-F238E27FC236}">
                <a16:creationId xmlns:a16="http://schemas.microsoft.com/office/drawing/2014/main" id="{F3A3224C-EA6E-A190-5C7F-959D259519A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40498" y="1771609"/>
            <a:ext cx="8568914" cy="1890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400" b="1" i="0" spc="80" baseline="0">
                <a:solidFill>
                  <a:schemeClr val="bg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kumimoji="1" lang="zh-Hant" altLang="en-US"/>
              <a:t>次標</a:t>
            </a:r>
            <a:r>
              <a:rPr kumimoji="1" lang="en-US" altLang="zh-Hant"/>
              <a:t>1</a:t>
            </a:r>
            <a:endParaRPr kumimoji="1" lang="zh-TW" altLang="en-US"/>
          </a:p>
        </p:txBody>
      </p:sp>
      <p:sp>
        <p:nvSpPr>
          <p:cNvPr id="6" name="文字版面配置區 14">
            <a:extLst>
              <a:ext uri="{FF2B5EF4-FFF2-40B4-BE49-F238E27FC236}">
                <a16:creationId xmlns:a16="http://schemas.microsoft.com/office/drawing/2014/main" id="{1D9A7E01-6D02-2AF8-EBBA-474BD06FC3C3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740498" y="2051454"/>
            <a:ext cx="8568914" cy="30345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b="0" i="0" spc="8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Hant" altLang="en-US"/>
              <a:t>請置入內容文字</a:t>
            </a:r>
            <a:endParaRPr kumimoji="1" lang="zh-TW" altLang="en-US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21DAE2C-5ECB-65CB-E10D-EA2E6DAB4102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1740498" y="2445738"/>
            <a:ext cx="8567763" cy="33019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2pPr>
            <a:lvl3pPr marL="9144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3pPr>
            <a:lvl4pPr marL="13716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4pPr>
            <a:lvl5pPr marL="1828800" indent="0">
              <a:buNone/>
              <a:defRPr b="0" i="0">
                <a:latin typeface="Noto Sans CJK TC Light" panose="020B0300000000000000" pitchFamily="34" charset="-128"/>
                <a:ea typeface="Noto Sans CJK TC Light" panose="020B0300000000000000" pitchFamily="34" charset="-128"/>
              </a:defRPr>
            </a:lvl5pPr>
          </a:lstStyle>
          <a:p>
            <a:pPr lvl="0"/>
            <a:r>
              <a:rPr kumimoji="1" lang="zh-Hant" altLang="en-US"/>
              <a:t>請置入內容</a:t>
            </a:r>
            <a:r>
              <a:rPr kumimoji="1" lang="en-US" altLang="zh-Hant"/>
              <a:t>(</a:t>
            </a:r>
            <a:r>
              <a:rPr kumimoji="1" lang="zh-Hant" altLang="en-US"/>
              <a:t>表格、圖像、影片等</a:t>
            </a:r>
            <a:r>
              <a:rPr kumimoji="1" lang="en-US" altLang="zh-Hant"/>
              <a:t>)</a:t>
            </a:r>
            <a:endParaRPr kumimoji="1" lang="zh-TW" altLang="en-US"/>
          </a:p>
        </p:txBody>
      </p:sp>
      <p:sp>
        <p:nvSpPr>
          <p:cNvPr id="14" name="標題版面配置區 1">
            <a:extLst>
              <a:ext uri="{FF2B5EF4-FFF2-40B4-BE49-F238E27FC236}">
                <a16:creationId xmlns:a16="http://schemas.microsoft.com/office/drawing/2014/main" id="{798DFA54-0EB5-EA49-83DB-C8F4BAF59660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6" name="投影片編號版面配置區 1">
            <a:extLst>
              <a:ext uri="{FF2B5EF4-FFF2-40B4-BE49-F238E27FC236}">
                <a16:creationId xmlns:a16="http://schemas.microsoft.com/office/drawing/2014/main" id="{9F79F19B-B721-7C4A-8A2E-073AACED4652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634E0EC-2D21-D74C-BDC1-965029CC8A9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72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內頁_14_藍底_只有標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B40FB00-5E44-B048-9BD1-83806CE338E0}"/>
              </a:ext>
            </a:extLst>
          </p:cNvPr>
          <p:cNvSpPr/>
          <p:nvPr userDrawn="1"/>
        </p:nvSpPr>
        <p:spPr>
          <a:xfrm>
            <a:off x="438283" y="652336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chemeClr val="bg1">
                    <a:alpha val="40000"/>
                  </a:scheme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chemeClr val="bg1">
                  <a:alpha val="40000"/>
                </a:scheme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3B99F9-146E-F946-A99F-A83374E0DA61}"/>
              </a:ext>
            </a:extLst>
          </p:cNvPr>
          <p:cNvSpPr/>
          <p:nvPr userDrawn="1"/>
        </p:nvSpPr>
        <p:spPr>
          <a:xfrm>
            <a:off x="549452" y="962975"/>
            <a:ext cx="11052000" cy="25200"/>
          </a:xfrm>
          <a:prstGeom prst="rect">
            <a:avLst/>
          </a:prstGeom>
          <a:gradFill>
            <a:gsLst>
              <a:gs pos="0">
                <a:srgbClr val="00B5C1"/>
              </a:gs>
              <a:gs pos="50000">
                <a:srgbClr val="0091C3"/>
              </a:gs>
              <a:gs pos="100000">
                <a:srgbClr val="0036BF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標題版面配置區 1">
            <a:extLst>
              <a:ext uri="{FF2B5EF4-FFF2-40B4-BE49-F238E27FC236}">
                <a16:creationId xmlns:a16="http://schemas.microsoft.com/office/drawing/2014/main" id="{5B0551A0-57FD-7E4B-A557-EDDA564E709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9268" y="403000"/>
            <a:ext cx="10823818" cy="4459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100000"/>
              </a:lnSpc>
              <a:defRPr sz="2800" b="1" i="0" spc="60" baseline="0">
                <a:ln>
                  <a:noFill/>
                </a:ln>
                <a:solidFill>
                  <a:schemeClr val="bg1"/>
                </a:solidFill>
                <a:latin typeface="+mj-ea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zh-Hant" altLang="en-US"/>
              <a:t>智能家居生活方案</a:t>
            </a:r>
            <a:endParaRPr kumimoji="1" lang="zh-TW" altLang="en-US"/>
          </a:p>
        </p:txBody>
      </p:sp>
      <p:sp>
        <p:nvSpPr>
          <p:cNvPr id="11" name="投影片編號版面配置區 1">
            <a:extLst>
              <a:ext uri="{FF2B5EF4-FFF2-40B4-BE49-F238E27FC236}">
                <a16:creationId xmlns:a16="http://schemas.microsoft.com/office/drawing/2014/main" id="{44D2C09C-E1A2-AF4A-B021-10799661850B}"/>
              </a:ext>
            </a:extLst>
          </p:cNvPr>
          <p:cNvSpPr>
            <a:spLocks noGrp="1"/>
          </p:cNvSpPr>
          <p:nvPr userDrawn="1">
            <p:ph type="sldNum" sz="quarter" idx="2"/>
          </p:nvPr>
        </p:nvSpPr>
        <p:spPr>
          <a:xfrm>
            <a:off x="35744" y="6497292"/>
            <a:ext cx="513708" cy="380144"/>
          </a:xfrm>
          <a:prstGeom prst="rect">
            <a:avLst/>
          </a:prstGeom>
        </p:spPr>
        <p:txBody>
          <a:bodyPr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+mn-lt"/>
                <a:cs typeface="Gill Sans Light" panose="020B0302020104020203" pitchFamily="34" charset="-79"/>
              </a:defRPr>
            </a:lvl1pPr>
          </a:lstStyle>
          <a:p>
            <a:fld id="{86CB4B4D-7CA3-9044-876B-883B54F8677D}" type="slidenum">
              <a:rPr lang="en-US" altLang="zh-TW" smtClean="0"/>
              <a:pPr/>
              <a:t>‹#›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5B6810F-B7EA-8449-A416-C94E5B3688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1356262" y="6507677"/>
            <a:ext cx="727787" cy="25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66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_中文 0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66260" y="5535276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Empowering A Green Future 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7BC74E-EE0F-8242-A87E-E3601D3DA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5548" y="5503971"/>
            <a:ext cx="2229188" cy="10393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37D426-B7A3-C5C7-5E0F-74F25DED52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6938" y="4834591"/>
            <a:ext cx="5891133" cy="63677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/>
              <a:t>光電節能 環境永續</a:t>
            </a:r>
          </a:p>
        </p:txBody>
      </p:sp>
    </p:spTree>
    <p:extLst>
      <p:ext uri="{BB962C8B-B14F-4D97-AF65-F5344CB8AC3E}">
        <p14:creationId xmlns:p14="http://schemas.microsoft.com/office/powerpoint/2010/main" val="5513589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_中文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66260" y="5535276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Empowering A Green Future 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7BC74E-EE0F-8242-A87E-E3601D3DA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5548" y="5503971"/>
            <a:ext cx="2229188" cy="103933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E37D426-B7A3-C5C7-5E0F-74F25DED52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6938" y="4834591"/>
            <a:ext cx="5891133" cy="63677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zh-TW" altLang="en-US"/>
              <a:t>光電節能 環境永續</a:t>
            </a:r>
          </a:p>
        </p:txBody>
      </p:sp>
    </p:spTree>
    <p:extLst>
      <p:ext uri="{BB962C8B-B14F-4D97-AF65-F5344CB8AC3E}">
        <p14:creationId xmlns:p14="http://schemas.microsoft.com/office/powerpoint/2010/main" val="860803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_英文 0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7908F5-D3C9-F246-81CB-F7486634F1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118" y="5700206"/>
            <a:ext cx="2201876" cy="78131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E668770B-A78E-CF89-6A0D-8790605D3DB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66260" y="5535276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Empowering A Green Future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3B9DC0D-CEA9-A4C7-498B-F7A63E107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6938" y="4834591"/>
            <a:ext cx="5891133" cy="63677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THANK YOU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4734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 A_英文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7908F5-D3C9-F246-81CB-F7486634F1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118" y="5700206"/>
            <a:ext cx="2201876" cy="781310"/>
          </a:xfrm>
          <a:prstGeom prst="rect">
            <a:avLst/>
          </a:prstGeom>
        </p:spPr>
      </p:pic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E668770B-A78E-CF89-6A0D-8790605D3DB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66260" y="5535276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Empowering A Green Future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3B9DC0D-CEA9-A4C7-498B-F7A63E107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6938" y="4834591"/>
            <a:ext cx="5891133" cy="63677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THANK YOU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41953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E668770B-A78E-CF89-6A0D-8790605D3DB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040805" y="2905879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j-ea"/>
                <a:ea typeface="+mj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Empowering A Green Future 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83B9DC0D-CEA9-A4C7-498B-F7A63E107A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483" y="2205194"/>
            <a:ext cx="5891133" cy="63677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THANK YOU</a:t>
            </a:r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A6B60FC-AD33-9DFE-1B22-16E00C6545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2911" y="1657053"/>
            <a:ext cx="1378787" cy="48924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7908F5-D3C9-F246-81CB-F7486634F1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118" y="5700206"/>
            <a:ext cx="2201876" cy="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2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PS Tempale Cover 01-ENG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7BC74E-EE0F-8242-A87E-E3601D3DA5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5548" y="5503971"/>
            <a:ext cx="2229188" cy="1039332"/>
          </a:xfrm>
          <a:prstGeom prst="rect">
            <a:avLst/>
          </a:prstGeom>
        </p:spPr>
      </p:pic>
      <p:sp>
        <p:nvSpPr>
          <p:cNvPr id="4" name="文字版面配置區 2">
            <a:extLst>
              <a:ext uri="{FF2B5EF4-FFF2-40B4-BE49-F238E27FC236}">
                <a16:creationId xmlns:a16="http://schemas.microsoft.com/office/drawing/2014/main" id="{23EA4CF6-45B1-2B00-6250-4E6BDCC743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 dirty="0"/>
              <a:t>2022</a:t>
            </a:r>
            <a:r>
              <a:rPr lang="zh-Hant" altLang="en-US" dirty="0"/>
              <a:t> </a:t>
            </a:r>
            <a:r>
              <a:rPr lang="en" altLang="zh-TW" dirty="0"/>
              <a:t>SUSTAINABILITY REPORT</a:t>
            </a:r>
            <a:endParaRPr lang="zh-TW" alt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9D63D70A-FC30-89CE-A256-22DA6004E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420" y="4594999"/>
            <a:ext cx="5891133" cy="10972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</a:t>
            </a:r>
            <a:r>
              <a:rPr lang="en-US" altLang="zh-Hant" dirty="0"/>
              <a:t>HINING</a:t>
            </a:r>
            <a:r>
              <a:rPr lang="zh-Hant" altLang="en-US" dirty="0"/>
              <a:t> </a:t>
            </a:r>
            <a:r>
              <a:rPr lang="en-US" altLang="zh-Hant" dirty="0"/>
              <a:t>LIGHT</a:t>
            </a:r>
            <a:r>
              <a:rPr lang="zh-Hant" altLang="en-US" dirty="0"/>
              <a:t> </a:t>
            </a:r>
            <a:r>
              <a:rPr lang="en-US" altLang="zh-Hant" dirty="0"/>
              <a:t>ON SUSTAINABLE</a:t>
            </a:r>
            <a:r>
              <a:rPr lang="zh-Hant" altLang="en-US" dirty="0"/>
              <a:t> </a:t>
            </a:r>
            <a:r>
              <a:rPr lang="en-US" altLang="zh-Hant" dirty="0"/>
              <a:t>FUTURE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0308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_中文可換底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6D3BB14D-EDAE-2E4F-864A-57499802D6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6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067DB3-9629-DA24-0753-D32E35EB1F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" y="15610"/>
            <a:ext cx="12191238" cy="684544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672FFC7-58F3-9048-9743-3ED3478CA976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F56074C4-6996-BB41-A5ED-DAAACF47E44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300" baseline="0">
                <a:solidFill>
                  <a:schemeClr val="bg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Hant" altLang="en-US"/>
              <a:t> </a:t>
            </a:r>
            <a:r>
              <a:rPr lang="zh-TW" altLang="en-US"/>
              <a:t>光寶永續報告書</a:t>
            </a:r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3F2E5DA9-A026-4C42-A45D-4785325D0E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420" y="4594999"/>
            <a:ext cx="5891133" cy="10972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0BDE80C-EF1A-4144-9785-AAA37112DC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25548" y="5503971"/>
            <a:ext cx="2229188" cy="103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64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A 英文logo 0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Hant" altLang="en-US"/>
              <a:t> </a:t>
            </a:r>
            <a:r>
              <a:rPr lang="en" altLang="zh-TW"/>
              <a:t>SUSTAINABILITY REPORT</a:t>
            </a:r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FC43976-9361-094E-9103-8AC4C60F6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420" y="4594999"/>
            <a:ext cx="5891133" cy="10972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 dirty="0"/>
              <a:t>S</a:t>
            </a:r>
            <a:r>
              <a:rPr lang="en-US" altLang="zh-Hant" dirty="0"/>
              <a:t>HINING</a:t>
            </a:r>
            <a:r>
              <a:rPr lang="zh-Hant" altLang="en-US" dirty="0"/>
              <a:t> </a:t>
            </a:r>
            <a:r>
              <a:rPr lang="en-US" altLang="zh-Hant" dirty="0"/>
              <a:t>LIGHT</a:t>
            </a:r>
            <a:r>
              <a:rPr lang="zh-Hant" altLang="en-US" dirty="0"/>
              <a:t> </a:t>
            </a:r>
            <a:r>
              <a:rPr lang="en-US" altLang="zh-Hant" dirty="0"/>
              <a:t>ON SUSTAINABLE</a:t>
            </a:r>
            <a:r>
              <a:rPr lang="zh-Hant" altLang="en-US" dirty="0"/>
              <a:t> </a:t>
            </a:r>
            <a:r>
              <a:rPr lang="en-US" altLang="zh-Hant" dirty="0"/>
              <a:t>FUTURE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7908F5-D3C9-F246-81CB-F7486634F1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118" y="5700206"/>
            <a:ext cx="2201876" cy="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89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A 英文logo 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7D1A5E97-C8B6-4844-BF96-4319551FC45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 dirty="0"/>
              <a:t>2022</a:t>
            </a:r>
            <a:r>
              <a:rPr lang="zh-Hant" altLang="en-US" dirty="0"/>
              <a:t> </a:t>
            </a:r>
            <a:r>
              <a:rPr lang="en" altLang="zh-TW" dirty="0"/>
              <a:t>SUSTAINABILITY REPORT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15F5DF-2320-274A-9643-A37692A40827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FFC43976-9361-094E-9103-8AC4C60F6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420" y="4594999"/>
            <a:ext cx="5891133" cy="10972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7908F5-D3C9-F246-81CB-F7486634F1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118" y="5700206"/>
            <a:ext cx="2201876" cy="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A 英文logo_可換底圖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圖片版面配置區 4">
            <a:extLst>
              <a:ext uri="{FF2B5EF4-FFF2-40B4-BE49-F238E27FC236}">
                <a16:creationId xmlns:a16="http://schemas.microsoft.com/office/drawing/2014/main" id="{6D3BB14D-EDAE-2E4F-864A-57499802D6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>
                    <a:lumMod val="65000"/>
                  </a:schemeClr>
                </a:solidFill>
                <a:latin typeface="Microsoft JhengHei Regular"/>
                <a:ea typeface="Noto Sans CJK TC Light" panose="020B0300000000000000" pitchFamily="34" charset="-128"/>
              </a:defRPr>
            </a:lvl1pPr>
          </a:lstStyle>
          <a:p>
            <a:r>
              <a:rPr kumimoji="1" lang="zh-Hant" altLang="en-US"/>
              <a:t>請置入圖片</a:t>
            </a:r>
            <a:endParaRPr kumimoji="1"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78FDE69-DAB2-C049-85B8-D15596E6FF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" y="19268"/>
            <a:ext cx="12191238" cy="684544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672FFC7-58F3-9048-9743-3ED3478CA976}"/>
              </a:ext>
            </a:extLst>
          </p:cNvPr>
          <p:cNvSpPr/>
          <p:nvPr userDrawn="1"/>
        </p:nvSpPr>
        <p:spPr>
          <a:xfrm>
            <a:off x="120721" y="123822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>
                    <a:alpha val="75000"/>
                  </a:srgbClr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>
                  <a:alpha val="75000"/>
                </a:srgbClr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F56074C4-6996-BB41-A5ED-DAAACF47E44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2549482" y="5794010"/>
            <a:ext cx="4622048" cy="29572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600" b="0" i="0" spc="0" baseline="0">
                <a:solidFill>
                  <a:schemeClr val="bg1"/>
                </a:solidFill>
                <a:latin typeface="+mn-ea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Hant" altLang="en-US"/>
              <a:t> </a:t>
            </a:r>
            <a:r>
              <a:rPr lang="en" altLang="zh-TW"/>
              <a:t>SUSTAINABILITY REPORT</a:t>
            </a:r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F94614A5-D1F0-7A4B-8475-CE334AEF2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7420" y="4594999"/>
            <a:ext cx="5891133" cy="10972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TW"/>
              <a:t>S</a:t>
            </a:r>
            <a:r>
              <a:rPr lang="en-US" altLang="zh-Hant"/>
              <a:t>HINING</a:t>
            </a:r>
            <a:r>
              <a:rPr lang="zh-Hant" altLang="en-US"/>
              <a:t> </a:t>
            </a:r>
            <a:r>
              <a:rPr lang="en-US" altLang="zh-Hant"/>
              <a:t>LIGHT</a:t>
            </a:r>
            <a:r>
              <a:rPr lang="zh-Hant" altLang="en-US"/>
              <a:t> </a:t>
            </a:r>
            <a:r>
              <a:rPr lang="en-US" altLang="zh-Hant"/>
              <a:t>ON SUSTAINABLE</a:t>
            </a:r>
            <a:r>
              <a:rPr lang="zh-Hant" altLang="en-US"/>
              <a:t> </a:t>
            </a:r>
            <a:r>
              <a:rPr lang="en-US" altLang="zh-Hant"/>
              <a:t>FUTURE</a:t>
            </a:r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013FB80-DA9F-FE49-9D7B-E3960FFF94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34118" y="5700206"/>
            <a:ext cx="2201876" cy="7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1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_B 0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版面配置區 1">
            <a:extLst>
              <a:ext uri="{FF2B5EF4-FFF2-40B4-BE49-F238E27FC236}">
                <a16:creationId xmlns:a16="http://schemas.microsoft.com/office/drawing/2014/main" id="{E68EEA0B-BA14-2048-93C5-A5D7E44FD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052" y="1018269"/>
            <a:ext cx="7934341" cy="54383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>
              <a:lnSpc>
                <a:spcPct val="100000"/>
              </a:lnSpc>
              <a:defRPr sz="4400" b="1" i="0">
                <a:solidFill>
                  <a:schemeClr val="bg1"/>
                </a:solidFill>
                <a:latin typeface="+mj-lt"/>
                <a:ea typeface="+mj-ea"/>
                <a:cs typeface="Gill Sans SemiBold" panose="020B0502020104020203" pitchFamily="34" charset="-79"/>
              </a:defRPr>
            </a:lvl1pPr>
          </a:lstStyle>
          <a:p>
            <a:r>
              <a:rPr kumimoji="1" lang="en-US" altLang="zh-Hant"/>
              <a:t>LITEON</a:t>
            </a:r>
            <a:r>
              <a:rPr kumimoji="1" lang="en" altLang="zh-TW"/>
              <a:t> 2022</a:t>
            </a:r>
            <a:r>
              <a:rPr kumimoji="1" lang="zh-Hant" altLang="en-US"/>
              <a:t> </a:t>
            </a:r>
            <a:endParaRPr kumimoji="1" lang="zh-TW" altLang="en-US"/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62AFEF8E-5D12-ED4F-9AF0-7BB64DFBDC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3052" y="529771"/>
            <a:ext cx="4622048" cy="29572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0" i="0" spc="200" baseline="0">
                <a:solidFill>
                  <a:schemeClr val="bg1"/>
                </a:solidFill>
                <a:latin typeface="+mn-lt"/>
                <a:ea typeface="+mn-ea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2022</a:t>
            </a:r>
            <a:r>
              <a:rPr lang="zh-TW" altLang="en-US"/>
              <a:t>光寶永續報告書</a:t>
            </a:r>
          </a:p>
        </p:txBody>
      </p:sp>
      <p:sp>
        <p:nvSpPr>
          <p:cNvPr id="14" name="文字版面配置區 2">
            <a:extLst>
              <a:ext uri="{FF2B5EF4-FFF2-40B4-BE49-F238E27FC236}">
                <a16:creationId xmlns:a16="http://schemas.microsoft.com/office/drawing/2014/main" id="{6C05C9EE-809D-CB4E-ABA4-5C624E7F1979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3052" y="1691369"/>
            <a:ext cx="7934341" cy="43146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 b="0" i="0" spc="150" baseline="0">
                <a:solidFill>
                  <a:schemeClr val="bg1"/>
                </a:solidFill>
                <a:latin typeface="+mn-lt"/>
                <a:ea typeface="Noto Sans CJK TC Light" panose="020B03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" altLang="zh-Hant"/>
              <a:t>SUSTAINABILITY REPORT</a:t>
            </a:r>
            <a:r>
              <a:rPr lang="zh-Hant" altLang="en-US"/>
              <a:t> </a:t>
            </a:r>
            <a:endParaRPr lang="zh-TW" altLang="en-US"/>
          </a:p>
        </p:txBody>
      </p:sp>
      <p:sp>
        <p:nvSpPr>
          <p:cNvPr id="15" name="文字版面配置區 2">
            <a:extLst>
              <a:ext uri="{FF2B5EF4-FFF2-40B4-BE49-F238E27FC236}">
                <a16:creationId xmlns:a16="http://schemas.microsoft.com/office/drawing/2014/main" id="{8D301B68-BA64-BC48-9046-E3D5FF4C591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677400" y="5946829"/>
            <a:ext cx="2245426" cy="163972"/>
          </a:xfrm>
          <a:prstGeom prst="rect">
            <a:avLst/>
          </a:prstGeom>
        </p:spPr>
        <p:txBody>
          <a:bodyPr lIns="50400" tIns="50400" rIns="50400" bIns="50400" anchor="t">
            <a:noAutofit/>
          </a:bodyPr>
          <a:lstStyle>
            <a:lvl1pPr marL="0" indent="0" algn="r">
              <a:lnSpc>
                <a:spcPct val="100000"/>
              </a:lnSpc>
              <a:buNone/>
              <a:defRPr sz="8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PREPARED BY</a:t>
            </a:r>
            <a:endParaRPr lang="zh-TW" altLang="en-US"/>
          </a:p>
        </p:txBody>
      </p:sp>
      <p:sp>
        <p:nvSpPr>
          <p:cNvPr id="16" name="文字版面配置區 2">
            <a:extLst>
              <a:ext uri="{FF2B5EF4-FFF2-40B4-BE49-F238E27FC236}">
                <a16:creationId xmlns:a16="http://schemas.microsoft.com/office/drawing/2014/main" id="{ADFDD6D1-CB85-EC48-A72F-BB653B5012C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673195" y="6167109"/>
            <a:ext cx="2245426" cy="245673"/>
          </a:xfrm>
          <a:prstGeom prst="rect">
            <a:avLst/>
          </a:prstGeom>
        </p:spPr>
        <p:txBody>
          <a:bodyPr lIns="50400" tIns="50400" rIns="50400" bIns="50400" anchor="ctr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2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ALEXANDER WU</a:t>
            </a:r>
          </a:p>
        </p:txBody>
      </p:sp>
      <p:sp>
        <p:nvSpPr>
          <p:cNvPr id="17" name="文字版面配置區 2">
            <a:extLst>
              <a:ext uri="{FF2B5EF4-FFF2-40B4-BE49-F238E27FC236}">
                <a16:creationId xmlns:a16="http://schemas.microsoft.com/office/drawing/2014/main" id="{356FEFB0-0BF3-C64A-ABF8-57F763A97EAF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9673195" y="6469091"/>
            <a:ext cx="2245426" cy="215238"/>
          </a:xfrm>
          <a:prstGeom prst="rect">
            <a:avLst/>
          </a:prstGeom>
        </p:spPr>
        <p:txBody>
          <a:bodyPr lIns="50400" tIns="50400" rIns="50400" bIns="50400" anchor="b" anchorCtr="0">
            <a:noAutofit/>
          </a:bodyPr>
          <a:lstStyle>
            <a:lvl1pPr marL="0" indent="0" algn="r">
              <a:lnSpc>
                <a:spcPct val="100000"/>
              </a:lnSpc>
              <a:buNone/>
              <a:defRPr sz="1100" b="0" i="0" spc="100" baseline="0">
                <a:solidFill>
                  <a:schemeClr val="bg1"/>
                </a:solidFill>
                <a:latin typeface="+mn-lt"/>
                <a:ea typeface="Noto Sans CJK TC Regular" panose="020B0500000000000000" pitchFamily="34" charset="-128"/>
                <a:cs typeface="Gill Sans" panose="020B0502020104020203" pitchFamily="34" charset="-79"/>
              </a:defRPr>
            </a:lvl1pPr>
            <a:lvl2pPr marL="457155" indent="0">
              <a:buNone/>
              <a:defRPr sz="2000" b="1"/>
            </a:lvl2pPr>
            <a:lvl3pPr marL="914310" indent="0">
              <a:buNone/>
              <a:defRPr sz="1800" b="1"/>
            </a:lvl3pPr>
            <a:lvl4pPr marL="1371464" indent="0">
              <a:buNone/>
              <a:defRPr sz="1600" b="1"/>
            </a:lvl4pPr>
            <a:lvl5pPr marL="1828619" indent="0">
              <a:buNone/>
              <a:defRPr sz="1600" b="1"/>
            </a:lvl5pPr>
            <a:lvl6pPr marL="2285773" indent="0">
              <a:buNone/>
              <a:defRPr sz="1600" b="1"/>
            </a:lvl6pPr>
            <a:lvl7pPr marL="2742927" indent="0">
              <a:buNone/>
              <a:defRPr sz="1600" b="1"/>
            </a:lvl7pPr>
            <a:lvl8pPr marL="3200082" indent="0">
              <a:buNone/>
              <a:defRPr sz="1600" b="1"/>
            </a:lvl8pPr>
            <a:lvl9pPr marL="3657237" indent="0">
              <a:buNone/>
              <a:defRPr sz="1600" b="1"/>
            </a:lvl9pPr>
          </a:lstStyle>
          <a:p>
            <a:pPr lvl="0"/>
            <a:r>
              <a:rPr lang="en-US" altLang="zh-TW"/>
              <a:t>5-20-2022</a:t>
            </a:r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FBC6D3F-4728-D844-9B67-8018A5252C59}"/>
              </a:ext>
            </a:extLst>
          </p:cNvPr>
          <p:cNvSpPr/>
          <p:nvPr userDrawn="1"/>
        </p:nvSpPr>
        <p:spPr>
          <a:xfrm>
            <a:off x="120721" y="6501837"/>
            <a:ext cx="31614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" altLang="zh-CN" sz="800" b="0" i="0" spc="50" baseline="0">
                <a:solidFill>
                  <a:srgbClr val="CCCCCC"/>
                </a:solidFill>
                <a:latin typeface="+mn-lt"/>
                <a:cs typeface="Gill Sans" panose="020B0502020104020203" pitchFamily="34" charset="-79"/>
              </a:rPr>
              <a:t>© LITE-ON Technology Corporation. All Rights Reserved.</a:t>
            </a:r>
            <a:endParaRPr kumimoji="1" lang="zh-CN" altLang="en-US" sz="800" b="0" i="0" spc="50" baseline="0">
              <a:solidFill>
                <a:srgbClr val="CCCCCC"/>
              </a:solidFill>
              <a:latin typeface="+mn-lt"/>
              <a:ea typeface="Helvetica"/>
              <a:cs typeface="Gill Sans" panose="020B0502020104020203" pitchFamily="34" charset="-79"/>
              <a:sym typeface="Helvetic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F51C8BC-E171-524A-9A4E-B6BB102CF0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120" y="337848"/>
            <a:ext cx="1915160" cy="6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5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3053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432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  <p:sldLayoutId id="2147483884" r:id="rId31"/>
    <p:sldLayoutId id="2147483885" r:id="rId32"/>
    <p:sldLayoutId id="2147483886" r:id="rId33"/>
    <p:sldLayoutId id="2147483887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29D33FB-280B-25DD-1F76-5CA2BE0B6564}"/>
              </a:ext>
            </a:extLst>
          </p:cNvPr>
          <p:cNvSpPr txBox="1">
            <a:spLocks/>
          </p:cNvSpPr>
          <p:nvPr/>
        </p:nvSpPr>
        <p:spPr>
          <a:xfrm>
            <a:off x="950900" y="988187"/>
            <a:ext cx="7269162" cy="1470025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1" lang="en-SG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</a:br>
            <a:endParaRPr kumimoji="1" lang="en-SG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軟正黑體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C834C-3BEC-F2D3-2F4F-F1E2B1067AB8}"/>
              </a:ext>
            </a:extLst>
          </p:cNvPr>
          <p:cNvSpPr txBox="1"/>
          <p:nvPr/>
        </p:nvSpPr>
        <p:spPr>
          <a:xfrm>
            <a:off x="950900" y="521565"/>
            <a:ext cx="6490909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SG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  <a:t>Lite-On Singapore (LOS)</a:t>
            </a:r>
          </a:p>
          <a:p>
            <a:br>
              <a:rPr kumimoji="1" lang="en-SG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軟正黑體"/>
                <a:cs typeface="+mj-cs"/>
              </a:rPr>
            </a:br>
            <a:endParaRPr lang="en-SG" sz="140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4AF36AE2-1057-59CB-780E-F1A97A20EEC0}"/>
              </a:ext>
            </a:extLst>
          </p:cNvPr>
          <p:cNvSpPr txBox="1">
            <a:spLocks/>
          </p:cNvSpPr>
          <p:nvPr/>
        </p:nvSpPr>
        <p:spPr>
          <a:xfrm>
            <a:off x="950900" y="2592194"/>
            <a:ext cx="7848872" cy="374424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Arial" charset="0"/>
                <a:ea typeface="微軟正黑體" pitchFamily="34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Arial" charset="0"/>
                <a:ea typeface="微軟正黑體" pitchFamily="34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Arial" charset="0"/>
                <a:ea typeface="微軟正黑體" pitchFamily="34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0000FF"/>
                </a:solidFill>
                <a:latin typeface="Arial" charset="0"/>
                <a:ea typeface="微軟正黑體" pitchFamily="34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rgbClr val="FF6309"/>
                </a:solidFill>
                <a:latin typeface="Arial" charset="0"/>
                <a:ea typeface="新細明體" charset="-12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kern="0" dirty="0"/>
              <a:t>11KW OBC Microprocessor Partitioning</a:t>
            </a:r>
            <a:endParaRPr lang="en-US" sz="2000" kern="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kern="0" dirty="0"/>
              <a:t>                                </a:t>
            </a:r>
            <a:br>
              <a:rPr lang="en-US" sz="2000" kern="0" dirty="0"/>
            </a:br>
            <a:r>
              <a:rPr lang="en-US" sz="2000" kern="0" dirty="0"/>
              <a:t>		</a:t>
            </a:r>
            <a:endParaRPr lang="en-SG" sz="2000" kern="0" dirty="0"/>
          </a:p>
        </p:txBody>
      </p:sp>
      <p:sp>
        <p:nvSpPr>
          <p:cNvPr id="4" name="Subtitle 8">
            <a:extLst>
              <a:ext uri="{FF2B5EF4-FFF2-40B4-BE49-F238E27FC236}">
                <a16:creationId xmlns:a16="http://schemas.microsoft.com/office/drawing/2014/main" id="{158CDAE9-D974-FF1E-A34C-B757A8CF5BBC}"/>
              </a:ext>
            </a:extLst>
          </p:cNvPr>
          <p:cNvSpPr txBox="1">
            <a:spLocks/>
          </p:cNvSpPr>
          <p:nvPr/>
        </p:nvSpPr>
        <p:spPr>
          <a:xfrm>
            <a:off x="9426242" y="5645484"/>
            <a:ext cx="2386007" cy="4320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02/02/2023</a:t>
            </a:r>
          </a:p>
        </p:txBody>
      </p:sp>
    </p:spTree>
    <p:extLst>
      <p:ext uri="{BB962C8B-B14F-4D97-AF65-F5344CB8AC3E}">
        <p14:creationId xmlns:p14="http://schemas.microsoft.com/office/powerpoint/2010/main" val="3603219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575281-CC86-98F7-165C-1FF80C800990}"/>
              </a:ext>
            </a:extLst>
          </p:cNvPr>
          <p:cNvSpPr/>
          <p:nvPr/>
        </p:nvSpPr>
        <p:spPr>
          <a:xfrm>
            <a:off x="7389416" y="4661530"/>
            <a:ext cx="4055431" cy="15656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683CBF-F62B-84C8-7F26-A1F48FDE2982}"/>
              </a:ext>
            </a:extLst>
          </p:cNvPr>
          <p:cNvSpPr/>
          <p:nvPr/>
        </p:nvSpPr>
        <p:spPr>
          <a:xfrm>
            <a:off x="7351428" y="1061541"/>
            <a:ext cx="4193548" cy="3496974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53D7C1E-C426-224C-FF7B-AFE9631B2D7E}"/>
              </a:ext>
            </a:extLst>
          </p:cNvPr>
          <p:cNvSpPr/>
          <p:nvPr/>
        </p:nvSpPr>
        <p:spPr>
          <a:xfrm>
            <a:off x="402699" y="1017038"/>
            <a:ext cx="6853187" cy="52879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1" name="Straight Connector 218">
            <a:extLst>
              <a:ext uri="{FF2B5EF4-FFF2-40B4-BE49-F238E27FC236}">
                <a16:creationId xmlns:a16="http://schemas.microsoft.com/office/drawing/2014/main" id="{7D918EF6-93A5-2292-CAC7-5543E9CA5824}"/>
              </a:ext>
            </a:extLst>
          </p:cNvPr>
          <p:cNvCxnSpPr>
            <a:endCxn id="142" idx="1"/>
          </p:cNvCxnSpPr>
          <p:nvPr/>
        </p:nvCxnSpPr>
        <p:spPr bwMode="auto">
          <a:xfrm rot="16200000" flipH="1">
            <a:off x="1436366" y="2823695"/>
            <a:ext cx="2523310" cy="792220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CCCC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9D444FC-2E79-9C77-5689-77305DED14A5}"/>
              </a:ext>
            </a:extLst>
          </p:cNvPr>
          <p:cNvCxnSpPr>
            <a:endCxn id="31" idx="2"/>
          </p:cNvCxnSpPr>
          <p:nvPr/>
        </p:nvCxnSpPr>
        <p:spPr bwMode="auto">
          <a:xfrm flipV="1">
            <a:off x="3978076" y="2170509"/>
            <a:ext cx="0" cy="1406692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A0A77A44-21E3-12CC-F5EA-019483BF97D1}"/>
              </a:ext>
            </a:extLst>
          </p:cNvPr>
          <p:cNvCxnSpPr>
            <a:cxnSpLocks/>
          </p:cNvCxnSpPr>
          <p:nvPr/>
        </p:nvCxnSpPr>
        <p:spPr>
          <a:xfrm flipH="1">
            <a:off x="7385700" y="4630667"/>
            <a:ext cx="416260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62CAF56-E66C-7D1B-1941-C88501F2C9E6}"/>
              </a:ext>
            </a:extLst>
          </p:cNvPr>
          <p:cNvCxnSpPr>
            <a:endCxn id="341" idx="1"/>
          </p:cNvCxnSpPr>
          <p:nvPr/>
        </p:nvCxnSpPr>
        <p:spPr bwMode="auto">
          <a:xfrm rot="5400000" flipH="1" flipV="1">
            <a:off x="9889700" y="4498433"/>
            <a:ext cx="960566" cy="355808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B3F190B2-B1DB-5C0B-BC9F-0DA00DA664C0}"/>
              </a:ext>
            </a:extLst>
          </p:cNvPr>
          <p:cNvCxnSpPr/>
          <p:nvPr/>
        </p:nvCxnSpPr>
        <p:spPr bwMode="auto">
          <a:xfrm>
            <a:off x="9291701" y="5264934"/>
            <a:ext cx="1239621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1" name="Connector: Elbow 350">
            <a:extLst>
              <a:ext uri="{FF2B5EF4-FFF2-40B4-BE49-F238E27FC236}">
                <a16:creationId xmlns:a16="http://schemas.microsoft.com/office/drawing/2014/main" id="{01BC7DDF-DD47-AEBE-79CE-686418D729A7}"/>
              </a:ext>
            </a:extLst>
          </p:cNvPr>
          <p:cNvCxnSpPr/>
          <p:nvPr/>
        </p:nvCxnSpPr>
        <p:spPr bwMode="auto">
          <a:xfrm rot="5400000">
            <a:off x="8214839" y="3091953"/>
            <a:ext cx="2926113" cy="810488"/>
          </a:xfrm>
          <a:prstGeom prst="bentConnector3">
            <a:avLst>
              <a:gd name="adj1" fmla="val 100130"/>
            </a:avLst>
          </a:prstGeom>
          <a:solidFill>
            <a:schemeClr val="accent1"/>
          </a:solidFill>
          <a:ln w="222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D8869B04-162F-3233-A452-9A8452D6B8B0}"/>
              </a:ext>
            </a:extLst>
          </p:cNvPr>
          <p:cNvCxnSpPr/>
          <p:nvPr/>
        </p:nvCxnSpPr>
        <p:spPr bwMode="auto">
          <a:xfrm flipV="1">
            <a:off x="10888525" y="1908044"/>
            <a:ext cx="1423" cy="368121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F4C4E17C-BEEC-7B82-1FD3-AEAC84CC254A}"/>
              </a:ext>
            </a:extLst>
          </p:cNvPr>
          <p:cNvCxnSpPr/>
          <p:nvPr/>
        </p:nvCxnSpPr>
        <p:spPr bwMode="auto">
          <a:xfrm flipH="1" flipV="1">
            <a:off x="11096332" y="1565904"/>
            <a:ext cx="10067" cy="399330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9FFAA653-2FAB-5603-8BE5-C9807988E29A}"/>
              </a:ext>
            </a:extLst>
          </p:cNvPr>
          <p:cNvCxnSpPr>
            <a:cxnSpLocks/>
          </p:cNvCxnSpPr>
          <p:nvPr/>
        </p:nvCxnSpPr>
        <p:spPr>
          <a:xfrm flipH="1">
            <a:off x="7385700" y="4574017"/>
            <a:ext cx="4162606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85A959B6-792F-C5F7-A555-DCF21FEC9A93}"/>
              </a:ext>
            </a:extLst>
          </p:cNvPr>
          <p:cNvCxnSpPr>
            <a:endCxn id="277" idx="1"/>
          </p:cNvCxnSpPr>
          <p:nvPr/>
        </p:nvCxnSpPr>
        <p:spPr bwMode="auto">
          <a:xfrm rot="16200000" flipH="1">
            <a:off x="7070535" y="2193682"/>
            <a:ext cx="1331727" cy="114720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E7A50252-F73C-D2AE-12BD-A55C951901E9}"/>
              </a:ext>
            </a:extLst>
          </p:cNvPr>
          <p:cNvCxnSpPr>
            <a:cxnSpLocks/>
          </p:cNvCxnSpPr>
          <p:nvPr/>
        </p:nvCxnSpPr>
        <p:spPr>
          <a:xfrm flipH="1">
            <a:off x="7329346" y="1098806"/>
            <a:ext cx="27240" cy="520617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7CE4463-C958-A552-2035-C309E45534F0}"/>
              </a:ext>
            </a:extLst>
          </p:cNvPr>
          <p:cNvCxnSpPr/>
          <p:nvPr/>
        </p:nvCxnSpPr>
        <p:spPr bwMode="auto">
          <a:xfrm>
            <a:off x="4011849" y="1401251"/>
            <a:ext cx="3090838" cy="63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91">
            <a:extLst>
              <a:ext uri="{FF2B5EF4-FFF2-40B4-BE49-F238E27FC236}">
                <a16:creationId xmlns:a16="http://schemas.microsoft.com/office/drawing/2014/main" id="{3A289974-7842-062C-0BC4-A4C193353B07}"/>
              </a:ext>
            </a:extLst>
          </p:cNvPr>
          <p:cNvCxnSpPr/>
          <p:nvPr/>
        </p:nvCxnSpPr>
        <p:spPr bwMode="auto">
          <a:xfrm flipV="1">
            <a:off x="4021815" y="2055396"/>
            <a:ext cx="3052149" cy="1078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291FE14-850C-AF49-706C-1A7091694E5F}"/>
              </a:ext>
            </a:extLst>
          </p:cNvPr>
          <p:cNvCxnSpPr>
            <a:cxnSpLocks/>
          </p:cNvCxnSpPr>
          <p:nvPr/>
        </p:nvCxnSpPr>
        <p:spPr>
          <a:xfrm flipH="1">
            <a:off x="7257794" y="1104132"/>
            <a:ext cx="15646" cy="520084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9797753C-032C-5321-0FDF-D477C5C77016}"/>
              </a:ext>
            </a:extLst>
          </p:cNvPr>
          <p:cNvCxnSpPr/>
          <p:nvPr/>
        </p:nvCxnSpPr>
        <p:spPr bwMode="auto">
          <a:xfrm rot="5400000">
            <a:off x="8485086" y="2456854"/>
            <a:ext cx="572691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0" name="Connector: Elbow 199">
            <a:extLst>
              <a:ext uri="{FF2B5EF4-FFF2-40B4-BE49-F238E27FC236}">
                <a16:creationId xmlns:a16="http://schemas.microsoft.com/office/drawing/2014/main" id="{187550F8-9745-649B-A51C-E428497B41B0}"/>
              </a:ext>
            </a:extLst>
          </p:cNvPr>
          <p:cNvCxnSpPr/>
          <p:nvPr/>
        </p:nvCxnSpPr>
        <p:spPr bwMode="auto">
          <a:xfrm>
            <a:off x="5454164" y="2133696"/>
            <a:ext cx="2840945" cy="1484758"/>
          </a:xfrm>
          <a:prstGeom prst="bentConnector3">
            <a:avLst>
              <a:gd name="adj1" fmla="val 44"/>
            </a:avLst>
          </a:prstGeom>
          <a:solidFill>
            <a:schemeClr val="accent1"/>
          </a:solidFill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5" name="Connector: Elbow 194">
            <a:extLst>
              <a:ext uri="{FF2B5EF4-FFF2-40B4-BE49-F238E27FC236}">
                <a16:creationId xmlns:a16="http://schemas.microsoft.com/office/drawing/2014/main" id="{33588700-5DA5-3D6B-6A9B-B9CD52EBB6CB}"/>
              </a:ext>
            </a:extLst>
          </p:cNvPr>
          <p:cNvCxnSpPr/>
          <p:nvPr/>
        </p:nvCxnSpPr>
        <p:spPr bwMode="auto">
          <a:xfrm rot="5400000">
            <a:off x="8622360" y="2456854"/>
            <a:ext cx="572691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A6E2938-B95B-BA41-6832-D8783465D107}"/>
              </a:ext>
            </a:extLst>
          </p:cNvPr>
          <p:cNvCxnSpPr/>
          <p:nvPr/>
        </p:nvCxnSpPr>
        <p:spPr bwMode="auto">
          <a:xfrm>
            <a:off x="7792114" y="1565904"/>
            <a:ext cx="377960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ABDA4408-56FC-35C8-AD04-9232C0619BE2}"/>
              </a:ext>
            </a:extLst>
          </p:cNvPr>
          <p:cNvCxnSpPr/>
          <p:nvPr/>
        </p:nvCxnSpPr>
        <p:spPr bwMode="auto">
          <a:xfrm>
            <a:off x="7801578" y="1923140"/>
            <a:ext cx="3779602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5" name="Straight Connector 72">
            <a:extLst>
              <a:ext uri="{FF2B5EF4-FFF2-40B4-BE49-F238E27FC236}">
                <a16:creationId xmlns:a16="http://schemas.microsoft.com/office/drawing/2014/main" id="{83189E3D-5ACE-6EBD-D995-90D916A50F8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711636" y="2665448"/>
            <a:ext cx="595262" cy="285086"/>
          </a:xfrm>
          <a:prstGeom prst="bentConnector3">
            <a:avLst>
              <a:gd name="adj1" fmla="val 101204"/>
            </a:avLst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B23C2BC3-ADEE-088A-9BEE-151B039C84B7}"/>
              </a:ext>
            </a:extLst>
          </p:cNvPr>
          <p:cNvCxnSpPr>
            <a:cxnSpLocks/>
          </p:cNvCxnSpPr>
          <p:nvPr/>
        </p:nvCxnSpPr>
        <p:spPr bwMode="auto">
          <a:xfrm flipV="1">
            <a:off x="7704797" y="2228920"/>
            <a:ext cx="0" cy="3726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F8CC72BB-1D80-B249-AEC6-ADABB88F75AF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488681" y="3714442"/>
            <a:ext cx="813937" cy="188764"/>
          </a:xfrm>
          <a:prstGeom prst="bentConnector3">
            <a:avLst>
              <a:gd name="adj1" fmla="val 100710"/>
            </a:avLst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75E3B1-D903-30BF-71BC-EC54BDCCC372}"/>
              </a:ext>
            </a:extLst>
          </p:cNvPr>
          <p:cNvSpPr txBox="1"/>
          <p:nvPr/>
        </p:nvSpPr>
        <p:spPr>
          <a:xfrm>
            <a:off x="550842" y="304470"/>
            <a:ext cx="799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6BF"/>
                </a:solidFill>
              </a:rPr>
              <a:t>11KW OBC - MCU Architecture </a:t>
            </a:r>
            <a:endParaRPr lang="en-SG" sz="2800" b="1" dirty="0">
              <a:solidFill>
                <a:srgbClr val="0036B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8121-ACF0-5C7E-0063-0088A5F65B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 rot="10800000" flipV="1">
            <a:off x="0" y="6494328"/>
            <a:ext cx="880765" cy="241300"/>
          </a:xfrm>
        </p:spPr>
        <p:txBody>
          <a:bodyPr/>
          <a:lstStyle/>
          <a:p>
            <a:fld id="{86CB4B4D-7CA3-9044-876B-883B54F8677D}" type="slidenum">
              <a:rPr lang="en-US" altLang="zh-TW" smtClean="0"/>
              <a:pPr/>
              <a:t>2</a:t>
            </a:fld>
            <a:r>
              <a:rPr lang="en-US" altLang="zh-TW"/>
              <a:t> of 4</a:t>
            </a:r>
            <a:endParaRPr lang="zh-TW" altLang="en-US" dirty="0"/>
          </a:p>
        </p:txBody>
      </p:sp>
      <p:cxnSp>
        <p:nvCxnSpPr>
          <p:cNvPr id="6" name="Straight Connector 72">
            <a:extLst>
              <a:ext uri="{FF2B5EF4-FFF2-40B4-BE49-F238E27FC236}">
                <a16:creationId xmlns:a16="http://schemas.microsoft.com/office/drawing/2014/main" id="{033E1C18-B4DB-D7AB-D09C-9DD77703A942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4302096" y="2718301"/>
            <a:ext cx="1872152" cy="853200"/>
          </a:xfrm>
          <a:prstGeom prst="bentConnector3">
            <a:avLst>
              <a:gd name="adj1" fmla="val -369"/>
            </a:avLst>
          </a:prstGeom>
          <a:solidFill>
            <a:schemeClr val="accent1"/>
          </a:solidFill>
          <a:ln w="22225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32468C-0E4F-6D8D-C6D4-1C9C0F8F6E5A}"/>
              </a:ext>
            </a:extLst>
          </p:cNvPr>
          <p:cNvCxnSpPr/>
          <p:nvPr/>
        </p:nvCxnSpPr>
        <p:spPr bwMode="auto">
          <a:xfrm flipH="1">
            <a:off x="7871805" y="3991555"/>
            <a:ext cx="438195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Connector 218">
            <a:extLst>
              <a:ext uri="{FF2B5EF4-FFF2-40B4-BE49-F238E27FC236}">
                <a16:creationId xmlns:a16="http://schemas.microsoft.com/office/drawing/2014/main" id="{47B7F52A-D74C-17B9-ED61-A0CE7BB4E6CE}"/>
              </a:ext>
            </a:extLst>
          </p:cNvPr>
          <p:cNvCxnSpPr/>
          <p:nvPr/>
        </p:nvCxnSpPr>
        <p:spPr bwMode="auto">
          <a:xfrm flipH="1">
            <a:off x="4794585" y="4628650"/>
            <a:ext cx="2414310" cy="105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CCCC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E14F3C-8BEF-6FD9-46D0-CC47DE7D249A}"/>
              </a:ext>
            </a:extLst>
          </p:cNvPr>
          <p:cNvCxnSpPr>
            <a:cxnSpLocks/>
            <a:endCxn id="84" idx="1"/>
          </p:cNvCxnSpPr>
          <p:nvPr/>
        </p:nvCxnSpPr>
        <p:spPr bwMode="auto">
          <a:xfrm>
            <a:off x="4538171" y="4843078"/>
            <a:ext cx="25500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38BE2917-CEE5-F442-43CC-5E7C1C4F0C09}"/>
              </a:ext>
            </a:extLst>
          </p:cNvPr>
          <p:cNvCxnSpPr>
            <a:endCxn id="99" idx="0"/>
          </p:cNvCxnSpPr>
          <p:nvPr/>
        </p:nvCxnSpPr>
        <p:spPr bwMode="auto">
          <a:xfrm rot="5400000">
            <a:off x="4315941" y="2800454"/>
            <a:ext cx="1474513" cy="470902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C129EED-9151-F2E5-8540-710A50CC4ED3}"/>
              </a:ext>
            </a:extLst>
          </p:cNvPr>
          <p:cNvCxnSpPr/>
          <p:nvPr/>
        </p:nvCxnSpPr>
        <p:spPr bwMode="auto">
          <a:xfrm flipV="1">
            <a:off x="1789212" y="1826918"/>
            <a:ext cx="0" cy="720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72">
            <a:extLst>
              <a:ext uri="{FF2B5EF4-FFF2-40B4-BE49-F238E27FC236}">
                <a16:creationId xmlns:a16="http://schemas.microsoft.com/office/drawing/2014/main" id="{A55CABEA-1705-6FBE-353B-2E1EF34C9A6B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1961858" y="2245192"/>
            <a:ext cx="1060716" cy="1523375"/>
          </a:xfrm>
          <a:prstGeom prst="bentConnector2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BCD933A-3699-C4CD-E674-BD89A5FFF29A}"/>
              </a:ext>
            </a:extLst>
          </p:cNvPr>
          <p:cNvCxnSpPr/>
          <p:nvPr/>
        </p:nvCxnSpPr>
        <p:spPr bwMode="auto">
          <a:xfrm>
            <a:off x="1483312" y="1403256"/>
            <a:ext cx="237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8DE13A-0A4B-4748-C4BC-06C9462AD778}"/>
              </a:ext>
            </a:extLst>
          </p:cNvPr>
          <p:cNvCxnSpPr/>
          <p:nvPr/>
        </p:nvCxnSpPr>
        <p:spPr bwMode="auto">
          <a:xfrm>
            <a:off x="1483312" y="1547272"/>
            <a:ext cx="237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3482BB-CFF5-1702-AD08-45DF29FF5791}"/>
              </a:ext>
            </a:extLst>
          </p:cNvPr>
          <p:cNvCxnSpPr/>
          <p:nvPr/>
        </p:nvCxnSpPr>
        <p:spPr bwMode="auto">
          <a:xfrm>
            <a:off x="1508712" y="1702429"/>
            <a:ext cx="2376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4A555-8657-67EC-15C3-BDD3DA5948EF}"/>
              </a:ext>
            </a:extLst>
          </p:cNvPr>
          <p:cNvSpPr/>
          <p:nvPr/>
        </p:nvSpPr>
        <p:spPr bwMode="auto">
          <a:xfrm>
            <a:off x="3106688" y="3577202"/>
            <a:ext cx="1678378" cy="1540931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dirty="0"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b="1" dirty="0"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1" dirty="0">
                <a:latin typeface="Arial" charset="0"/>
                <a:ea typeface="新細明體" charset="-120"/>
              </a:rPr>
              <a:t>TI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50" b="1" dirty="0">
                <a:latin typeface="Arial" charset="0"/>
                <a:ea typeface="新細明體" charset="-120"/>
              </a:rPr>
              <a:t>TMS320F28379S</a:t>
            </a:r>
            <a:endParaRPr kumimoji="1" lang="en-SG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19D42-EC51-9F1B-E7D5-C84D6828D379}"/>
              </a:ext>
            </a:extLst>
          </p:cNvPr>
          <p:cNvSpPr/>
          <p:nvPr/>
        </p:nvSpPr>
        <p:spPr bwMode="auto">
          <a:xfrm>
            <a:off x="3638984" y="1266206"/>
            <a:ext cx="678183" cy="9043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CC9900-2D55-3E8A-D4E4-F494765B2774}"/>
              </a:ext>
            </a:extLst>
          </p:cNvPr>
          <p:cNvGrpSpPr/>
          <p:nvPr/>
        </p:nvGrpSpPr>
        <p:grpSpPr>
          <a:xfrm>
            <a:off x="42058" y="1259240"/>
            <a:ext cx="1039395" cy="725003"/>
            <a:chOff x="42057" y="908720"/>
            <a:chExt cx="1145567" cy="88637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7141616-89C0-6709-6D4F-59C399186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57" y="908720"/>
              <a:ext cx="713610" cy="886379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E079BAA-CAC6-2777-7195-37AC5A90A07C}"/>
                </a:ext>
              </a:extLst>
            </p:cNvPr>
            <p:cNvSpPr/>
            <p:nvPr/>
          </p:nvSpPr>
          <p:spPr bwMode="auto">
            <a:xfrm>
              <a:off x="611560" y="908720"/>
              <a:ext cx="576064" cy="7200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solidFill>
                <a:schemeClr val="accent6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1FAE74A-F15F-7D48-A9E4-FCB8455E8465}"/>
              </a:ext>
            </a:extLst>
          </p:cNvPr>
          <p:cNvSpPr/>
          <p:nvPr/>
        </p:nvSpPr>
        <p:spPr bwMode="auto">
          <a:xfrm>
            <a:off x="1263948" y="1259240"/>
            <a:ext cx="246222" cy="58898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0FAF3DB-3D14-F14A-52C9-FC57EB8A6441}"/>
              </a:ext>
            </a:extLst>
          </p:cNvPr>
          <p:cNvCxnSpPr/>
          <p:nvPr/>
        </p:nvCxnSpPr>
        <p:spPr bwMode="auto">
          <a:xfrm>
            <a:off x="1047924" y="1403256"/>
            <a:ext cx="21602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585E002-BC44-8FF6-9AED-3F9A5C0045FE}"/>
              </a:ext>
            </a:extLst>
          </p:cNvPr>
          <p:cNvCxnSpPr/>
          <p:nvPr/>
        </p:nvCxnSpPr>
        <p:spPr bwMode="auto">
          <a:xfrm>
            <a:off x="1060624" y="1547272"/>
            <a:ext cx="21602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8F739FE-EC38-8E27-AD8F-C12F509359F7}"/>
              </a:ext>
            </a:extLst>
          </p:cNvPr>
          <p:cNvCxnSpPr/>
          <p:nvPr/>
        </p:nvCxnSpPr>
        <p:spPr bwMode="auto">
          <a:xfrm>
            <a:off x="1060624" y="1702429"/>
            <a:ext cx="21602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BF1D0DF-02D5-B549-1B9E-5C41CDD24CB4}"/>
              </a:ext>
            </a:extLst>
          </p:cNvPr>
          <p:cNvSpPr/>
          <p:nvPr/>
        </p:nvSpPr>
        <p:spPr bwMode="auto">
          <a:xfrm>
            <a:off x="2215100" y="1261283"/>
            <a:ext cx="614900" cy="718037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F8030E71-2B08-FFF1-071C-9A78B4434A22}"/>
              </a:ext>
            </a:extLst>
          </p:cNvPr>
          <p:cNvCxnSpPr>
            <a:stCxn id="92" idx="2"/>
          </p:cNvCxnSpPr>
          <p:nvPr/>
        </p:nvCxnSpPr>
        <p:spPr bwMode="auto">
          <a:xfrm rot="16200000" flipH="1">
            <a:off x="1773103" y="2729624"/>
            <a:ext cx="2067404" cy="597969"/>
          </a:xfrm>
          <a:prstGeom prst="bentConnector3">
            <a:avLst>
              <a:gd name="adj1" fmla="val 100127"/>
            </a:avLst>
          </a:prstGeom>
          <a:solidFill>
            <a:schemeClr val="accent1"/>
          </a:solidFill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8D579BA-8F73-7806-AC1A-39D916194588}"/>
              </a:ext>
            </a:extLst>
          </p:cNvPr>
          <p:cNvSpPr/>
          <p:nvPr/>
        </p:nvSpPr>
        <p:spPr bwMode="auto">
          <a:xfrm>
            <a:off x="3614812" y="2880798"/>
            <a:ext cx="765297" cy="269333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E6EE0E3-30A4-3AE3-DE15-5EA5D5E4B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" y="1104132"/>
            <a:ext cx="1341695" cy="1518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2828BF7-CF72-8AF9-389E-AA7278181BEF}"/>
              </a:ext>
            </a:extLst>
          </p:cNvPr>
          <p:cNvSpPr/>
          <p:nvPr/>
        </p:nvSpPr>
        <p:spPr bwMode="auto">
          <a:xfrm>
            <a:off x="1460653" y="2274494"/>
            <a:ext cx="569594" cy="366317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57" name="Connector: Elbow 80">
            <a:extLst>
              <a:ext uri="{FF2B5EF4-FFF2-40B4-BE49-F238E27FC236}">
                <a16:creationId xmlns:a16="http://schemas.microsoft.com/office/drawing/2014/main" id="{B2D03367-258D-7431-A52E-489366C627C3}"/>
              </a:ext>
            </a:extLst>
          </p:cNvPr>
          <p:cNvCxnSpPr/>
          <p:nvPr/>
        </p:nvCxnSpPr>
        <p:spPr bwMode="auto">
          <a:xfrm flipV="1">
            <a:off x="2229751" y="4768527"/>
            <a:ext cx="879997" cy="6481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BB9B5A25-19DF-FA5B-190D-0DF48F4E5D32}"/>
              </a:ext>
            </a:extLst>
          </p:cNvPr>
          <p:cNvSpPr/>
          <p:nvPr/>
        </p:nvSpPr>
        <p:spPr bwMode="auto">
          <a:xfrm>
            <a:off x="471590" y="4453115"/>
            <a:ext cx="1758184" cy="87875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800" b="1" u="sng" dirty="0">
                <a:solidFill>
                  <a:srgbClr val="FFC000"/>
                </a:solidFill>
                <a:latin typeface="Arial" charset="0"/>
                <a:ea typeface="新細明體" charset="-120"/>
              </a:rPr>
              <a:t>Additional Analog Sensing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700" b="1" dirty="0">
                <a:solidFill>
                  <a:srgbClr val="FFC000"/>
                </a:solidFill>
                <a:latin typeface="Arial" charset="0"/>
                <a:ea typeface="新細明體" charset="-120"/>
              </a:rPr>
              <a:t>VBIAS – 1 Ch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700" b="1" dirty="0">
                <a:solidFill>
                  <a:srgbClr val="FFC000"/>
                </a:solidFill>
                <a:latin typeface="Arial" charset="0"/>
                <a:ea typeface="新細明體" charset="-120"/>
              </a:rPr>
              <a:t>NTC Thermistor – 1 Ch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700" b="1" dirty="0">
                <a:solidFill>
                  <a:srgbClr val="FFC000"/>
                </a:solidFill>
                <a:latin typeface="Arial" charset="0"/>
                <a:ea typeface="新細明體" charset="-120"/>
              </a:rPr>
              <a:t>(3 ADC temp sense Channels are connected through an Analog Mux).</a:t>
            </a:r>
          </a:p>
        </p:txBody>
      </p:sp>
      <p:cxnSp>
        <p:nvCxnSpPr>
          <p:cNvPr id="63" name="Straight Connector 91">
            <a:extLst>
              <a:ext uri="{FF2B5EF4-FFF2-40B4-BE49-F238E27FC236}">
                <a16:creationId xmlns:a16="http://schemas.microsoft.com/office/drawing/2014/main" id="{0BEF9502-7950-88CB-1022-B50182C2FA3A}"/>
              </a:ext>
            </a:extLst>
          </p:cNvPr>
          <p:cNvCxnSpPr>
            <a:cxnSpLocks/>
            <a:stCxn id="31" idx="3"/>
          </p:cNvCxnSpPr>
          <p:nvPr/>
        </p:nvCxnSpPr>
        <p:spPr bwMode="auto">
          <a:xfrm flipV="1">
            <a:off x="4317167" y="1715913"/>
            <a:ext cx="2988720" cy="244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66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0E8B3DDD-84EF-4B47-325B-F22B3B13310D}"/>
              </a:ext>
            </a:extLst>
          </p:cNvPr>
          <p:cNvSpPr/>
          <p:nvPr/>
        </p:nvSpPr>
        <p:spPr bwMode="auto">
          <a:xfrm>
            <a:off x="6384416" y="1376056"/>
            <a:ext cx="45719" cy="54398"/>
          </a:xfrm>
          <a:prstGeom prst="ellipse">
            <a:avLst/>
          </a:prstGeom>
          <a:solidFill>
            <a:srgbClr val="66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66D7770-6001-32BD-5023-E3BEF78B2FF1}"/>
              </a:ext>
            </a:extLst>
          </p:cNvPr>
          <p:cNvCxnSpPr/>
          <p:nvPr/>
        </p:nvCxnSpPr>
        <p:spPr bwMode="auto">
          <a:xfrm>
            <a:off x="4792659" y="4365005"/>
            <a:ext cx="1435797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2758CDE7-3E97-8659-14D9-18C996A07F19}"/>
              </a:ext>
            </a:extLst>
          </p:cNvPr>
          <p:cNvSpPr/>
          <p:nvPr/>
        </p:nvSpPr>
        <p:spPr bwMode="auto">
          <a:xfrm>
            <a:off x="6080911" y="1259240"/>
            <a:ext cx="519340" cy="1003818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A8246C-3680-C8A8-88FE-B31710146F95}"/>
              </a:ext>
            </a:extLst>
          </p:cNvPr>
          <p:cNvSpPr/>
          <p:nvPr/>
        </p:nvSpPr>
        <p:spPr bwMode="auto">
          <a:xfrm>
            <a:off x="5113195" y="1252654"/>
            <a:ext cx="684682" cy="1039131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25B0110-929A-A22F-DA2D-FDBF89ED114F}"/>
              </a:ext>
            </a:extLst>
          </p:cNvPr>
          <p:cNvCxnSpPr/>
          <p:nvPr/>
        </p:nvCxnSpPr>
        <p:spPr bwMode="auto">
          <a:xfrm flipH="1">
            <a:off x="2215100" y="5034242"/>
            <a:ext cx="845849" cy="552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CE5EC8C-2E0B-9AAF-E02F-D02213A28B3F}"/>
              </a:ext>
            </a:extLst>
          </p:cNvPr>
          <p:cNvSpPr/>
          <p:nvPr/>
        </p:nvSpPr>
        <p:spPr bwMode="auto">
          <a:xfrm>
            <a:off x="7088246" y="4330308"/>
            <a:ext cx="387600" cy="1025539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85" name="Straight Connector 177">
            <a:extLst>
              <a:ext uri="{FF2B5EF4-FFF2-40B4-BE49-F238E27FC236}">
                <a16:creationId xmlns:a16="http://schemas.microsoft.com/office/drawing/2014/main" id="{6D69B5C1-AE97-E699-A2F6-5D1C819153A6}"/>
              </a:ext>
            </a:extLst>
          </p:cNvPr>
          <p:cNvCxnSpPr>
            <a:cxnSpLocks/>
          </p:cNvCxnSpPr>
          <p:nvPr/>
        </p:nvCxnSpPr>
        <p:spPr bwMode="auto">
          <a:xfrm flipV="1">
            <a:off x="7482257" y="5072672"/>
            <a:ext cx="516590" cy="1329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964C620-34B5-C437-DA74-BFC0B0C9448E}"/>
              </a:ext>
            </a:extLst>
          </p:cNvPr>
          <p:cNvSpPr/>
          <p:nvPr/>
        </p:nvSpPr>
        <p:spPr bwMode="auto">
          <a:xfrm>
            <a:off x="1701733" y="1259240"/>
            <a:ext cx="263959" cy="57669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457E373-ED8F-90DF-9C36-78A2907BF5EC}"/>
              </a:ext>
            </a:extLst>
          </p:cNvPr>
          <p:cNvSpPr txBox="1"/>
          <p:nvPr/>
        </p:nvSpPr>
        <p:spPr>
          <a:xfrm>
            <a:off x="523693" y="1334129"/>
            <a:ext cx="62040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AC INLET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F150423-424D-DB71-F246-3181BEB8569F}"/>
              </a:ext>
            </a:extLst>
          </p:cNvPr>
          <p:cNvSpPr txBox="1"/>
          <p:nvPr/>
        </p:nvSpPr>
        <p:spPr>
          <a:xfrm rot="16200000">
            <a:off x="1107606" y="1481473"/>
            <a:ext cx="580464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EMI</a:t>
            </a:r>
            <a:endParaRPr lang="en-SG" sz="1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8D3F510-1D5A-3383-802A-DE4CBD66D3D9}"/>
              </a:ext>
            </a:extLst>
          </p:cNvPr>
          <p:cNvSpPr txBox="1"/>
          <p:nvPr/>
        </p:nvSpPr>
        <p:spPr>
          <a:xfrm rot="16200000">
            <a:off x="1392360" y="1414782"/>
            <a:ext cx="862481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RELAY</a:t>
            </a:r>
            <a:endParaRPr lang="en-SG" sz="1000" b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0C1BCA-F978-CEB7-B3FC-87F598D05E18}"/>
              </a:ext>
            </a:extLst>
          </p:cNvPr>
          <p:cNvSpPr txBox="1"/>
          <p:nvPr/>
        </p:nvSpPr>
        <p:spPr>
          <a:xfrm>
            <a:off x="1468154" y="2263058"/>
            <a:ext cx="5804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Relay</a:t>
            </a:r>
          </a:p>
          <a:p>
            <a:pPr algn="ctr"/>
            <a:r>
              <a:rPr lang="en-US" sz="1000" b="1" dirty="0"/>
              <a:t>Drive</a:t>
            </a:r>
            <a:endParaRPr lang="en-SG" sz="10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11A7356-1B83-9F58-A6E4-E5AD8B4D414A}"/>
              </a:ext>
            </a:extLst>
          </p:cNvPr>
          <p:cNvSpPr txBox="1"/>
          <p:nvPr/>
        </p:nvSpPr>
        <p:spPr>
          <a:xfrm>
            <a:off x="2137010" y="1287021"/>
            <a:ext cx="74162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Input Voltage, Current Sensing</a:t>
            </a:r>
            <a:endParaRPr lang="en-SG" sz="1000" b="1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1A31485-27D0-C345-32B9-76DDFB044039}"/>
              </a:ext>
            </a:extLst>
          </p:cNvPr>
          <p:cNvSpPr txBox="1"/>
          <p:nvPr/>
        </p:nvSpPr>
        <p:spPr>
          <a:xfrm>
            <a:off x="3609968" y="1440725"/>
            <a:ext cx="727351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NPC </a:t>
            </a:r>
          </a:p>
          <a:p>
            <a:pPr algn="ctr"/>
            <a:r>
              <a:rPr lang="en-US" sz="1050" b="1" dirty="0"/>
              <a:t>Rectifier</a:t>
            </a:r>
            <a:endParaRPr lang="en-SG" sz="1050" b="1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5C003C8-014E-2A3C-FA6D-362C1C2DF048}"/>
              </a:ext>
            </a:extLst>
          </p:cNvPr>
          <p:cNvSpPr txBox="1"/>
          <p:nvPr/>
        </p:nvSpPr>
        <p:spPr>
          <a:xfrm>
            <a:off x="3523744" y="2901214"/>
            <a:ext cx="96332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PWM Driver</a:t>
            </a:r>
            <a:endParaRPr lang="en-SG" sz="1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BCD7F8-6160-A7D7-5E06-048F1970656A}"/>
              </a:ext>
            </a:extLst>
          </p:cNvPr>
          <p:cNvSpPr txBox="1"/>
          <p:nvPr/>
        </p:nvSpPr>
        <p:spPr>
          <a:xfrm>
            <a:off x="3330423" y="3577203"/>
            <a:ext cx="7652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PWM </a:t>
            </a:r>
          </a:p>
          <a:p>
            <a:pPr algn="ctr"/>
            <a:r>
              <a:rPr lang="en-US" sz="600" dirty="0"/>
              <a:t>Outputs</a:t>
            </a:r>
            <a:endParaRPr lang="en-SG" sz="6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1231DD-6192-8E62-5F82-A8174576E76D}"/>
              </a:ext>
            </a:extLst>
          </p:cNvPr>
          <p:cNvSpPr txBox="1"/>
          <p:nvPr/>
        </p:nvSpPr>
        <p:spPr>
          <a:xfrm rot="16200000">
            <a:off x="3115759" y="3865306"/>
            <a:ext cx="539991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Analog IN</a:t>
            </a:r>
            <a:endParaRPr lang="en-SG" sz="6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AF6D9F4-4123-3357-F0B7-802F40160262}"/>
              </a:ext>
            </a:extLst>
          </p:cNvPr>
          <p:cNvSpPr txBox="1"/>
          <p:nvPr/>
        </p:nvSpPr>
        <p:spPr>
          <a:xfrm rot="5400000" flipH="1">
            <a:off x="4455770" y="3634662"/>
            <a:ext cx="44695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Analog IN</a:t>
            </a:r>
            <a:endParaRPr lang="en-SG" sz="6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4122000-0DF0-CEEF-C4D6-A9B76BE33197}"/>
              </a:ext>
            </a:extLst>
          </p:cNvPr>
          <p:cNvSpPr txBox="1"/>
          <p:nvPr/>
        </p:nvSpPr>
        <p:spPr>
          <a:xfrm rot="5400000">
            <a:off x="4425951" y="4173678"/>
            <a:ext cx="50144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PWM Outputs</a:t>
            </a:r>
            <a:endParaRPr lang="en-SG" sz="6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E029D51-023B-00F2-78F2-6638CBA8970F}"/>
              </a:ext>
            </a:extLst>
          </p:cNvPr>
          <p:cNvSpPr txBox="1"/>
          <p:nvPr/>
        </p:nvSpPr>
        <p:spPr>
          <a:xfrm rot="16200000">
            <a:off x="3074561" y="4608543"/>
            <a:ext cx="46442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Analog IN</a:t>
            </a:r>
            <a:endParaRPr lang="en-SG" sz="6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E7AB6D-055F-FF10-2CC6-DDC3DEFB0D72}"/>
              </a:ext>
            </a:extLst>
          </p:cNvPr>
          <p:cNvSpPr txBox="1"/>
          <p:nvPr/>
        </p:nvSpPr>
        <p:spPr>
          <a:xfrm rot="16200000">
            <a:off x="3132785" y="4889325"/>
            <a:ext cx="332053" cy="187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DO</a:t>
            </a:r>
            <a:endParaRPr lang="en-SG" sz="6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CBFC7A1-3DE1-E8E7-B813-0029AE222762}"/>
              </a:ext>
            </a:extLst>
          </p:cNvPr>
          <p:cNvSpPr txBox="1"/>
          <p:nvPr/>
        </p:nvSpPr>
        <p:spPr>
          <a:xfrm>
            <a:off x="4203314" y="4905984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CAN</a:t>
            </a:r>
            <a:endParaRPr lang="en-SG" sz="6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65C2EBF-E21A-823A-084E-81BB756E5E16}"/>
              </a:ext>
            </a:extLst>
          </p:cNvPr>
          <p:cNvSpPr txBox="1"/>
          <p:nvPr/>
        </p:nvSpPr>
        <p:spPr>
          <a:xfrm rot="5400000" flipH="1">
            <a:off x="4540384" y="4746893"/>
            <a:ext cx="332053" cy="187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DO</a:t>
            </a:r>
            <a:endParaRPr lang="en-SG" sz="6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9DFA4F6-41DC-0028-928D-28409B16FBB6}"/>
              </a:ext>
            </a:extLst>
          </p:cNvPr>
          <p:cNvSpPr txBox="1"/>
          <p:nvPr/>
        </p:nvSpPr>
        <p:spPr>
          <a:xfrm rot="5400000" flipH="1">
            <a:off x="4546733" y="4468616"/>
            <a:ext cx="332053" cy="187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DI</a:t>
            </a:r>
            <a:endParaRPr lang="en-SG" sz="6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CA03932-E569-36CD-A0AF-A275C12CA4E9}"/>
              </a:ext>
            </a:extLst>
          </p:cNvPr>
          <p:cNvSpPr txBox="1"/>
          <p:nvPr/>
        </p:nvSpPr>
        <p:spPr>
          <a:xfrm>
            <a:off x="2409854" y="3837954"/>
            <a:ext cx="764187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Phase A, B, C</a:t>
            </a:r>
            <a:endParaRPr lang="en-SG" sz="6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A03197A-66BE-ECFA-FFF3-C8FE1830EA76}"/>
              </a:ext>
            </a:extLst>
          </p:cNvPr>
          <p:cNvSpPr txBox="1"/>
          <p:nvPr/>
        </p:nvSpPr>
        <p:spPr>
          <a:xfrm>
            <a:off x="2475978" y="4855102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Mux Sel. 1-3</a:t>
            </a:r>
            <a:endParaRPr lang="en-SG" sz="6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C136093-5D4A-8E3A-529F-88CB51DAC274}"/>
              </a:ext>
            </a:extLst>
          </p:cNvPr>
          <p:cNvSpPr txBox="1"/>
          <p:nvPr/>
        </p:nvSpPr>
        <p:spPr>
          <a:xfrm rot="16200000">
            <a:off x="2888423" y="3087015"/>
            <a:ext cx="64508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Relay PWM</a:t>
            </a:r>
            <a:endParaRPr lang="en-SG" sz="6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9686459-3AC6-0168-BDF6-C78E8FBF9D55}"/>
              </a:ext>
            </a:extLst>
          </p:cNvPr>
          <p:cNvSpPr txBox="1"/>
          <p:nvPr/>
        </p:nvSpPr>
        <p:spPr>
          <a:xfrm rot="16200000">
            <a:off x="3717297" y="3256388"/>
            <a:ext cx="402575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PWM</a:t>
            </a:r>
            <a:endParaRPr lang="en-SG" sz="6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1315EB4-51C7-5C03-7A73-709219C70A02}"/>
              </a:ext>
            </a:extLst>
          </p:cNvPr>
          <p:cNvSpPr txBox="1"/>
          <p:nvPr/>
        </p:nvSpPr>
        <p:spPr>
          <a:xfrm>
            <a:off x="4719263" y="3578626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VPFC_OUT</a:t>
            </a:r>
            <a:endParaRPr lang="en-SG" sz="6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369047E-E67D-5160-CA51-6F574A56001B}"/>
              </a:ext>
            </a:extLst>
          </p:cNvPr>
          <p:cNvSpPr txBox="1"/>
          <p:nvPr/>
        </p:nvSpPr>
        <p:spPr>
          <a:xfrm rot="16200000">
            <a:off x="3139208" y="4223273"/>
            <a:ext cx="332053" cy="187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DI</a:t>
            </a:r>
            <a:endParaRPr lang="en-SG" sz="600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B6BE38F4-8BAD-4039-E0AA-4189F0748C90}"/>
              </a:ext>
            </a:extLst>
          </p:cNvPr>
          <p:cNvSpPr/>
          <p:nvPr/>
        </p:nvSpPr>
        <p:spPr bwMode="auto">
          <a:xfrm>
            <a:off x="851262" y="4049359"/>
            <a:ext cx="1329039" cy="318464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800" i="0" u="sng" strike="noStrike" cap="none" normalizeH="0" baseline="0" dirty="0">
                <a:ln>
                  <a:noFill/>
                </a:ln>
                <a:solidFill>
                  <a:srgbClr val="CCCC00"/>
                </a:solidFill>
                <a:effectLst/>
                <a:latin typeface="Arial" charset="0"/>
                <a:ea typeface="新細明體" charset="-120"/>
              </a:rPr>
              <a:t>Zero Crossing Detector </a:t>
            </a:r>
            <a:r>
              <a:rPr kumimoji="1" lang="en-US" sz="800" i="0" strike="noStrike" cap="none" normalizeH="0" baseline="0" dirty="0">
                <a:ln>
                  <a:noFill/>
                </a:ln>
                <a:solidFill>
                  <a:srgbClr val="CCCC00"/>
                </a:solidFill>
                <a:effectLst/>
                <a:latin typeface="Arial" charset="0"/>
                <a:ea typeface="新細明體" charset="-120"/>
              </a:rPr>
              <a:t>Digital Input  - 3</a:t>
            </a:r>
            <a:endParaRPr kumimoji="1" lang="en-SG" sz="800" i="0" strike="noStrike" cap="none" normalizeH="0" baseline="0" dirty="0">
              <a:ln>
                <a:noFill/>
              </a:ln>
              <a:solidFill>
                <a:srgbClr val="CCCC00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2F7B357-F819-54D0-1FD0-6AF460F766F6}"/>
              </a:ext>
            </a:extLst>
          </p:cNvPr>
          <p:cNvSpPr txBox="1"/>
          <p:nvPr/>
        </p:nvSpPr>
        <p:spPr>
          <a:xfrm>
            <a:off x="2348258" y="4263526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ZCD A, B, C</a:t>
            </a:r>
            <a:endParaRPr lang="en-SG" sz="6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21F07B8-C801-7D17-8B3D-801DFA9B2EA2}"/>
              </a:ext>
            </a:extLst>
          </p:cNvPr>
          <p:cNvSpPr txBox="1"/>
          <p:nvPr/>
        </p:nvSpPr>
        <p:spPr>
          <a:xfrm>
            <a:off x="5477124" y="4102583"/>
            <a:ext cx="160135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Auxiliary Supply –(to Pri. Drive Circuits)</a:t>
            </a:r>
          </a:p>
          <a:p>
            <a:pPr algn="ctr"/>
            <a:r>
              <a:rPr lang="en-US" sz="600" dirty="0"/>
              <a:t>Control PWM (Open Loop)</a:t>
            </a:r>
            <a:endParaRPr lang="en-SG" sz="6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1EB6FD-FE5A-F6F0-FC9F-E77E06D345F1}"/>
              </a:ext>
            </a:extLst>
          </p:cNvPr>
          <p:cNvSpPr txBox="1"/>
          <p:nvPr/>
        </p:nvSpPr>
        <p:spPr>
          <a:xfrm>
            <a:off x="7382943" y="3987368"/>
            <a:ext cx="92749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Secondary Auxiliary  </a:t>
            </a:r>
          </a:p>
          <a:p>
            <a:pPr algn="ctr"/>
            <a:r>
              <a:rPr lang="en-US" sz="600" dirty="0"/>
              <a:t>Supply (Open Loop)</a:t>
            </a:r>
            <a:endParaRPr lang="en-SG" sz="6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DBDB22B-0C83-71A7-3A4B-6E5869CB77CF}"/>
              </a:ext>
            </a:extLst>
          </p:cNvPr>
          <p:cNvSpPr txBox="1"/>
          <p:nvPr/>
        </p:nvSpPr>
        <p:spPr>
          <a:xfrm>
            <a:off x="6493949" y="1026004"/>
            <a:ext cx="64606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PFC_OUT</a:t>
            </a:r>
            <a:endParaRPr lang="en-SG" sz="7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00DDDBB-E0F6-1F1A-ED37-D288CEEDEB60}"/>
              </a:ext>
            </a:extLst>
          </p:cNvPr>
          <p:cNvSpPr txBox="1"/>
          <p:nvPr/>
        </p:nvSpPr>
        <p:spPr>
          <a:xfrm>
            <a:off x="6521102" y="2049171"/>
            <a:ext cx="42205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PFC</a:t>
            </a:r>
          </a:p>
          <a:p>
            <a:pPr algn="ctr"/>
            <a:r>
              <a:rPr lang="en-US" sz="700" b="1" dirty="0"/>
              <a:t>NEG</a:t>
            </a:r>
            <a:endParaRPr lang="en-SG" sz="700" b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201C3CA-0C98-7B82-8D93-DB9AF7717ABB}"/>
              </a:ext>
            </a:extLst>
          </p:cNvPr>
          <p:cNvSpPr txBox="1"/>
          <p:nvPr/>
        </p:nvSpPr>
        <p:spPr>
          <a:xfrm>
            <a:off x="4890068" y="4189948"/>
            <a:ext cx="53104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BS_PWM</a:t>
            </a:r>
            <a:endParaRPr lang="en-SG" sz="6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541D2B5-9724-B25A-D0EB-302F2E24B991}"/>
              </a:ext>
            </a:extLst>
          </p:cNvPr>
          <p:cNvSpPr txBox="1"/>
          <p:nvPr/>
        </p:nvSpPr>
        <p:spPr>
          <a:xfrm>
            <a:off x="4923114" y="4469802"/>
            <a:ext cx="53104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PFC_EN</a:t>
            </a:r>
            <a:endParaRPr lang="en-SG" sz="6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E500B7-E24D-91CF-BCBD-6BB232DE7DFC}"/>
              </a:ext>
            </a:extLst>
          </p:cNvPr>
          <p:cNvSpPr txBox="1"/>
          <p:nvPr/>
        </p:nvSpPr>
        <p:spPr>
          <a:xfrm>
            <a:off x="4867054" y="4678237"/>
            <a:ext cx="909759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PFC_OK , AC_OK</a:t>
            </a:r>
            <a:endParaRPr lang="en-SG" sz="6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E4A4B86-BD37-478D-F783-E9BC508E618C}"/>
              </a:ext>
            </a:extLst>
          </p:cNvPr>
          <p:cNvSpPr txBox="1"/>
          <p:nvPr/>
        </p:nvSpPr>
        <p:spPr>
          <a:xfrm>
            <a:off x="6265990" y="1125458"/>
            <a:ext cx="1118980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800V DC Output</a:t>
            </a:r>
            <a:endParaRPr lang="en-SG" sz="7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E04F8A3-0894-87E6-1875-06C8003844B0}"/>
              </a:ext>
            </a:extLst>
          </p:cNvPr>
          <p:cNvSpPr txBox="1"/>
          <p:nvPr/>
        </p:nvSpPr>
        <p:spPr>
          <a:xfrm>
            <a:off x="4640921" y="5105756"/>
            <a:ext cx="53104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CAN H/L</a:t>
            </a:r>
            <a:endParaRPr lang="en-SG" sz="6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FE212EB-5F2C-B118-0250-CAB4B1DCBA1A}"/>
              </a:ext>
            </a:extLst>
          </p:cNvPr>
          <p:cNvSpPr txBox="1"/>
          <p:nvPr/>
        </p:nvSpPr>
        <p:spPr>
          <a:xfrm>
            <a:off x="3094131" y="4389127"/>
            <a:ext cx="48232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(ECAP)</a:t>
            </a:r>
            <a:endParaRPr lang="en-SG" sz="6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ECA3C9E-A25E-B6B6-1D6E-79C921ACA935}"/>
              </a:ext>
            </a:extLst>
          </p:cNvPr>
          <p:cNvSpPr txBox="1"/>
          <p:nvPr/>
        </p:nvSpPr>
        <p:spPr>
          <a:xfrm>
            <a:off x="5055217" y="1381014"/>
            <a:ext cx="82741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PFC Output Voltage Sensing</a:t>
            </a:r>
            <a:endParaRPr lang="en-SG" sz="10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A805991-C63C-CD99-EFB6-AC6491532124}"/>
              </a:ext>
            </a:extLst>
          </p:cNvPr>
          <p:cNvSpPr txBox="1"/>
          <p:nvPr/>
        </p:nvSpPr>
        <p:spPr>
          <a:xfrm rot="16200000" flipH="1">
            <a:off x="6728566" y="4747206"/>
            <a:ext cx="113181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ISO7241CDW</a:t>
            </a:r>
            <a:endParaRPr lang="en-SG" sz="600" dirty="0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EC296D98-F299-3347-6192-CE151CC71963}"/>
              </a:ext>
            </a:extLst>
          </p:cNvPr>
          <p:cNvGrpSpPr/>
          <p:nvPr/>
        </p:nvGrpSpPr>
        <p:grpSpPr>
          <a:xfrm>
            <a:off x="2149088" y="5406772"/>
            <a:ext cx="1558950" cy="843493"/>
            <a:chOff x="95487" y="5449513"/>
            <a:chExt cx="1558950" cy="843493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D36658C-F748-FEF1-D956-7360DD825E3F}"/>
                </a:ext>
              </a:extLst>
            </p:cNvPr>
            <p:cNvGrpSpPr/>
            <p:nvPr/>
          </p:nvGrpSpPr>
          <p:grpSpPr>
            <a:xfrm>
              <a:off x="95487" y="5449513"/>
              <a:ext cx="1019186" cy="843493"/>
              <a:chOff x="56201" y="5271642"/>
              <a:chExt cx="1019186" cy="843493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7F26111-17B6-1EB5-534D-264986233098}"/>
                  </a:ext>
                </a:extLst>
              </p:cNvPr>
              <p:cNvCxnSpPr/>
              <p:nvPr/>
            </p:nvCxnSpPr>
            <p:spPr bwMode="auto">
              <a:xfrm>
                <a:off x="56201" y="5363975"/>
                <a:ext cx="195321" cy="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7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C0A4DFE8-CD5D-282F-7656-AC345CC9AC11}"/>
                  </a:ext>
                </a:extLst>
              </p:cNvPr>
              <p:cNvSpPr txBox="1"/>
              <p:nvPr/>
            </p:nvSpPr>
            <p:spPr>
              <a:xfrm>
                <a:off x="206322" y="5271642"/>
                <a:ext cx="869065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PWM Output</a:t>
                </a:r>
                <a:endParaRPr lang="en-SG" sz="700" dirty="0"/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AF3C8E2-9E84-0762-5EEA-BA5CA52B7ED4}"/>
                  </a:ext>
                </a:extLst>
              </p:cNvPr>
              <p:cNvCxnSpPr/>
              <p:nvPr/>
            </p:nvCxnSpPr>
            <p:spPr bwMode="auto">
              <a:xfrm>
                <a:off x="56201" y="6007413"/>
                <a:ext cx="195321" cy="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F2EFDAB9-AABF-F2FB-0DC8-721A34C9BF4D}"/>
                  </a:ext>
                </a:extLst>
              </p:cNvPr>
              <p:cNvSpPr txBox="1"/>
              <p:nvPr/>
            </p:nvSpPr>
            <p:spPr>
              <a:xfrm>
                <a:off x="206322" y="5915080"/>
                <a:ext cx="646063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TZ Input</a:t>
                </a:r>
                <a:endParaRPr lang="en-SG" sz="700" dirty="0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E6BB3A60-04B8-3261-023F-8F228B53D662}"/>
                </a:ext>
              </a:extLst>
            </p:cNvPr>
            <p:cNvGrpSpPr/>
            <p:nvPr/>
          </p:nvGrpSpPr>
          <p:grpSpPr>
            <a:xfrm>
              <a:off x="95487" y="5582640"/>
              <a:ext cx="1019186" cy="200055"/>
              <a:chOff x="56201" y="5271642"/>
              <a:chExt cx="1019186" cy="200055"/>
            </a:xfrm>
          </p:grpSpPr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DE77AD53-E4CB-A4E2-A7AD-FC6EE9DE5413}"/>
                  </a:ext>
                </a:extLst>
              </p:cNvPr>
              <p:cNvCxnSpPr/>
              <p:nvPr/>
            </p:nvCxnSpPr>
            <p:spPr bwMode="auto">
              <a:xfrm>
                <a:off x="56201" y="5363975"/>
                <a:ext cx="195321" cy="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2288DE7C-F217-0DA5-7606-25B174DE007E}"/>
                  </a:ext>
                </a:extLst>
              </p:cNvPr>
              <p:cNvSpPr txBox="1"/>
              <p:nvPr/>
            </p:nvSpPr>
            <p:spPr>
              <a:xfrm>
                <a:off x="206322" y="5271642"/>
                <a:ext cx="869065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Analog Input</a:t>
                </a:r>
                <a:endParaRPr lang="en-SG" sz="700" dirty="0"/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90B3BB7-0C78-33CD-F3B9-A08F4A3BAC8D}"/>
                </a:ext>
              </a:extLst>
            </p:cNvPr>
            <p:cNvGrpSpPr/>
            <p:nvPr/>
          </p:nvGrpSpPr>
          <p:grpSpPr>
            <a:xfrm>
              <a:off x="95487" y="5715767"/>
              <a:ext cx="1154210" cy="200055"/>
              <a:chOff x="56201" y="5271642"/>
              <a:chExt cx="1154210" cy="200055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A964E32-B6C7-E9C0-D491-50C3FDA61F1C}"/>
                  </a:ext>
                </a:extLst>
              </p:cNvPr>
              <p:cNvCxnSpPr/>
              <p:nvPr/>
            </p:nvCxnSpPr>
            <p:spPr bwMode="auto">
              <a:xfrm>
                <a:off x="56201" y="5363975"/>
                <a:ext cx="195321" cy="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C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72831BB4-09D9-EFEC-372E-1A8C97258656}"/>
                  </a:ext>
                </a:extLst>
              </p:cNvPr>
              <p:cNvSpPr txBox="1"/>
              <p:nvPr/>
            </p:nvSpPr>
            <p:spPr>
              <a:xfrm>
                <a:off x="206322" y="5271642"/>
                <a:ext cx="1004089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Digital Input</a:t>
                </a:r>
                <a:endParaRPr lang="en-SG" sz="700" dirty="0"/>
              </a:p>
            </p:txBody>
          </p: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9E242FA-1D8A-F359-3AAB-0A13EE018DB8}"/>
                </a:ext>
              </a:extLst>
            </p:cNvPr>
            <p:cNvGrpSpPr/>
            <p:nvPr/>
          </p:nvGrpSpPr>
          <p:grpSpPr>
            <a:xfrm>
              <a:off x="95487" y="5848894"/>
              <a:ext cx="945043" cy="200055"/>
              <a:chOff x="56201" y="5271642"/>
              <a:chExt cx="945043" cy="200055"/>
            </a:xfrm>
          </p:grpSpPr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0B019689-B0C0-1B9B-1882-3AD9B5E467A9}"/>
                  </a:ext>
                </a:extLst>
              </p:cNvPr>
              <p:cNvCxnSpPr/>
              <p:nvPr/>
            </p:nvCxnSpPr>
            <p:spPr bwMode="auto">
              <a:xfrm>
                <a:off x="56201" y="5363975"/>
                <a:ext cx="195321" cy="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FEB05148-DD2A-3C7A-10DE-CF48E18F09D3}"/>
                  </a:ext>
                </a:extLst>
              </p:cNvPr>
              <p:cNvSpPr txBox="1"/>
              <p:nvPr/>
            </p:nvSpPr>
            <p:spPr>
              <a:xfrm>
                <a:off x="206322" y="5271642"/>
                <a:ext cx="794922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Digital</a:t>
                </a:r>
                <a:r>
                  <a:rPr lang="en-US" sz="600" dirty="0"/>
                  <a:t> Output</a:t>
                </a:r>
                <a:endParaRPr lang="en-SG" sz="600" dirty="0"/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6C0CFCE-878A-96F4-29A7-BE84CEEAEFAD}"/>
                </a:ext>
              </a:extLst>
            </p:cNvPr>
            <p:cNvGrpSpPr/>
            <p:nvPr/>
          </p:nvGrpSpPr>
          <p:grpSpPr>
            <a:xfrm>
              <a:off x="95487" y="5982021"/>
              <a:ext cx="1558950" cy="200055"/>
              <a:chOff x="56201" y="5271642"/>
              <a:chExt cx="1558950" cy="200055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7A18E7B2-C9E1-4BD9-91FE-B7A70E910E9C}"/>
                  </a:ext>
                </a:extLst>
              </p:cNvPr>
              <p:cNvCxnSpPr/>
              <p:nvPr/>
            </p:nvCxnSpPr>
            <p:spPr bwMode="auto">
              <a:xfrm>
                <a:off x="56201" y="5363975"/>
                <a:ext cx="195321" cy="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29B52DEB-FFEA-10C4-642D-B03346291611}"/>
                  </a:ext>
                </a:extLst>
              </p:cNvPr>
              <p:cNvSpPr txBox="1"/>
              <p:nvPr/>
            </p:nvSpPr>
            <p:spPr>
              <a:xfrm>
                <a:off x="206322" y="5271642"/>
                <a:ext cx="1408829" cy="2000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COM (I2C/UART/SPI/CAN)</a:t>
                </a:r>
                <a:endParaRPr lang="en-SG" sz="700" dirty="0"/>
              </a:p>
            </p:txBody>
          </p:sp>
        </p:grpSp>
      </p:grpSp>
      <p:sp>
        <p:nvSpPr>
          <p:cNvPr id="166" name="TextBox 165">
            <a:extLst>
              <a:ext uri="{FF2B5EF4-FFF2-40B4-BE49-F238E27FC236}">
                <a16:creationId xmlns:a16="http://schemas.microsoft.com/office/drawing/2014/main" id="{F4BD6FDB-D0FA-D7D3-D4FD-76CD1DA8A002}"/>
              </a:ext>
            </a:extLst>
          </p:cNvPr>
          <p:cNvSpPr txBox="1"/>
          <p:nvPr/>
        </p:nvSpPr>
        <p:spPr>
          <a:xfrm>
            <a:off x="6970511" y="5331800"/>
            <a:ext cx="531048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Isolator</a:t>
            </a:r>
            <a:endParaRPr lang="en-SG" sz="600" dirty="0"/>
          </a:p>
        </p:txBody>
      </p:sp>
      <p:cxnSp>
        <p:nvCxnSpPr>
          <p:cNvPr id="167" name="Straight Connector 72">
            <a:extLst>
              <a:ext uri="{FF2B5EF4-FFF2-40B4-BE49-F238E27FC236}">
                <a16:creationId xmlns:a16="http://schemas.microsoft.com/office/drawing/2014/main" id="{25B712E7-37A1-0362-7363-79F550A228F9}"/>
              </a:ext>
            </a:extLst>
          </p:cNvPr>
          <p:cNvCxnSpPr>
            <a:cxnSpLocks/>
          </p:cNvCxnSpPr>
          <p:nvPr/>
        </p:nvCxnSpPr>
        <p:spPr bwMode="auto">
          <a:xfrm rot="16200000" flipV="1">
            <a:off x="2068591" y="2647659"/>
            <a:ext cx="1678922" cy="357352"/>
          </a:xfrm>
          <a:prstGeom prst="bentConnector3">
            <a:avLst>
              <a:gd name="adj1" fmla="val -114"/>
            </a:avLst>
          </a:prstGeom>
          <a:solidFill>
            <a:schemeClr val="accent1"/>
          </a:solidFill>
          <a:ln w="25400" cap="flat" cmpd="sng" algn="ctr">
            <a:solidFill>
              <a:srgbClr val="00B0F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E3725A72-50AF-889E-F20F-8382AC81D702}"/>
              </a:ext>
            </a:extLst>
          </p:cNvPr>
          <p:cNvSpPr txBox="1"/>
          <p:nvPr/>
        </p:nvSpPr>
        <p:spPr>
          <a:xfrm rot="16200000">
            <a:off x="3211392" y="3598456"/>
            <a:ext cx="313621" cy="191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TZ</a:t>
            </a:r>
            <a:endParaRPr lang="en-SG" sz="6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30DCF6D-897A-35CA-1219-925E0DC343AA}"/>
              </a:ext>
            </a:extLst>
          </p:cNvPr>
          <p:cNvSpPr txBox="1"/>
          <p:nvPr/>
        </p:nvSpPr>
        <p:spPr>
          <a:xfrm>
            <a:off x="2590661" y="3492841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HW OCP</a:t>
            </a:r>
            <a:endParaRPr lang="en-SG" sz="6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5178DBA-BDC8-FD41-89D1-F515A3F60452}"/>
              </a:ext>
            </a:extLst>
          </p:cNvPr>
          <p:cNvSpPr txBox="1"/>
          <p:nvPr/>
        </p:nvSpPr>
        <p:spPr>
          <a:xfrm>
            <a:off x="7319936" y="3900366"/>
            <a:ext cx="638661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ORPS PWM</a:t>
            </a:r>
            <a:endParaRPr lang="en-SG" sz="6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FBC3181-2EDF-AE78-F6F2-5995A88C8ABE}"/>
              </a:ext>
            </a:extLst>
          </p:cNvPr>
          <p:cNvSpPr txBox="1"/>
          <p:nvPr/>
        </p:nvSpPr>
        <p:spPr>
          <a:xfrm>
            <a:off x="4870686" y="3938431"/>
            <a:ext cx="756282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HW OVP</a:t>
            </a:r>
            <a:endParaRPr lang="en-SG" sz="600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87454D38-23D9-F5C0-182B-DF08BE079402}"/>
              </a:ext>
            </a:extLst>
          </p:cNvPr>
          <p:cNvSpPr txBox="1"/>
          <p:nvPr/>
        </p:nvSpPr>
        <p:spPr>
          <a:xfrm rot="5400000" flipH="1">
            <a:off x="4567923" y="3975477"/>
            <a:ext cx="313621" cy="1911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TZ</a:t>
            </a:r>
            <a:endParaRPr lang="en-SG" sz="600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E35158CB-7A8B-1A78-DCAD-E07082D67702}"/>
              </a:ext>
            </a:extLst>
          </p:cNvPr>
          <p:cNvSpPr txBox="1"/>
          <p:nvPr/>
        </p:nvSpPr>
        <p:spPr>
          <a:xfrm>
            <a:off x="6046633" y="1448656"/>
            <a:ext cx="58046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DC Link</a:t>
            </a:r>
          </a:p>
          <a:p>
            <a:pPr algn="ctr"/>
            <a:r>
              <a:rPr lang="en-US" sz="1000" b="1" dirty="0"/>
              <a:t>Bulk Cap</a:t>
            </a:r>
            <a:endParaRPr lang="en-SG" sz="1000" b="1" dirty="0"/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A4E0E35B-1857-1F80-9867-F644682AC362}"/>
              </a:ext>
            </a:extLst>
          </p:cNvPr>
          <p:cNvSpPr/>
          <p:nvPr/>
        </p:nvSpPr>
        <p:spPr bwMode="auto">
          <a:xfrm>
            <a:off x="8310000" y="2743200"/>
            <a:ext cx="1438865" cy="13798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200" b="1" dirty="0"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b="1" dirty="0">
              <a:latin typeface="Arial" charset="0"/>
              <a:ea typeface="新細明體" charset="-12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1" dirty="0">
                <a:latin typeface="Arial" charset="0"/>
                <a:ea typeface="新細明體" charset="-120"/>
              </a:rPr>
              <a:t>TI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050" b="1" dirty="0">
                <a:latin typeface="Arial" charset="0"/>
                <a:ea typeface="新細明體" charset="-120"/>
              </a:rPr>
              <a:t>TMS320F28379S</a:t>
            </a:r>
            <a:endParaRPr kumimoji="1" lang="en-SG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E4E14A-B192-D045-557B-A80695935B44}"/>
              </a:ext>
            </a:extLst>
          </p:cNvPr>
          <p:cNvCxnSpPr>
            <a:cxnSpLocks/>
          </p:cNvCxnSpPr>
          <p:nvPr/>
        </p:nvCxnSpPr>
        <p:spPr bwMode="auto">
          <a:xfrm flipV="1">
            <a:off x="6937034" y="2216220"/>
            <a:ext cx="0" cy="3726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213127A-1566-FF54-2CA0-65D5CF50E970}"/>
              </a:ext>
            </a:extLst>
          </p:cNvPr>
          <p:cNvSpPr/>
          <p:nvPr/>
        </p:nvSpPr>
        <p:spPr bwMode="auto">
          <a:xfrm>
            <a:off x="6527229" y="2588892"/>
            <a:ext cx="494276" cy="40277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8467B9-94E4-DFE2-1027-256E293B3B73}"/>
              </a:ext>
            </a:extLst>
          </p:cNvPr>
          <p:cNvSpPr txBox="1"/>
          <p:nvPr/>
        </p:nvSpPr>
        <p:spPr>
          <a:xfrm>
            <a:off x="6399994" y="2606598"/>
            <a:ext cx="7327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PWM </a:t>
            </a:r>
          </a:p>
          <a:p>
            <a:pPr algn="ctr"/>
            <a:r>
              <a:rPr lang="en-US" sz="1000" b="1" dirty="0"/>
              <a:t>Driver</a:t>
            </a:r>
            <a:endParaRPr lang="en-SG" sz="1000" b="1" dirty="0"/>
          </a:p>
        </p:txBody>
      </p:sp>
      <p:sp>
        <p:nvSpPr>
          <p:cNvPr id="115" name="圓角矩形 168">
            <a:extLst>
              <a:ext uri="{FF2B5EF4-FFF2-40B4-BE49-F238E27FC236}">
                <a16:creationId xmlns:a16="http://schemas.microsoft.com/office/drawing/2014/main" id="{4432E6B5-8AF6-5893-7541-B82A1850067A}"/>
              </a:ext>
            </a:extLst>
          </p:cNvPr>
          <p:cNvSpPr/>
          <p:nvPr/>
        </p:nvSpPr>
        <p:spPr bwMode="auto">
          <a:xfrm>
            <a:off x="7010338" y="3325560"/>
            <a:ext cx="697281" cy="39335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1000" dirty="0">
                <a:latin typeface="+mn-lt"/>
              </a:rPr>
              <a:t>Isolator</a:t>
            </a:r>
            <a:endParaRPr lang="zh-TW" altLang="en-US" sz="1000" dirty="0">
              <a:latin typeface="+mn-lt"/>
            </a:endParaRPr>
          </a:p>
        </p:txBody>
      </p:sp>
      <p:cxnSp>
        <p:nvCxnSpPr>
          <p:cNvPr id="117" name="Straight Connector 72">
            <a:extLst>
              <a:ext uri="{FF2B5EF4-FFF2-40B4-BE49-F238E27FC236}">
                <a16:creationId xmlns:a16="http://schemas.microsoft.com/office/drawing/2014/main" id="{63C89BF1-53C2-F9B2-86FB-B71DBC5B9059}"/>
              </a:ext>
            </a:extLst>
          </p:cNvPr>
          <p:cNvCxnSpPr>
            <a:cxnSpLocks/>
            <a:stCxn id="115" idx="1"/>
            <a:endCxn id="95" idx="2"/>
          </p:cNvCxnSpPr>
          <p:nvPr/>
        </p:nvCxnSpPr>
        <p:spPr bwMode="auto">
          <a:xfrm rot="10800000">
            <a:off x="6766360" y="3006708"/>
            <a:ext cx="243979" cy="515530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20BD5C1-D84F-77E2-3196-44861BD99072}"/>
              </a:ext>
            </a:extLst>
          </p:cNvPr>
          <p:cNvSpPr/>
          <p:nvPr/>
        </p:nvSpPr>
        <p:spPr bwMode="auto">
          <a:xfrm>
            <a:off x="6855520" y="1320067"/>
            <a:ext cx="946058" cy="9043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FB5FE-B0B5-22A6-0DC7-EB1CC536BDEF}"/>
              </a:ext>
            </a:extLst>
          </p:cNvPr>
          <p:cNvSpPr txBox="1"/>
          <p:nvPr/>
        </p:nvSpPr>
        <p:spPr>
          <a:xfrm>
            <a:off x="6900771" y="1494241"/>
            <a:ext cx="81893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CLLLC DC-DC Converter</a:t>
            </a:r>
            <a:endParaRPr lang="en-SG" sz="1000" b="1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674B254-66FA-1885-1022-B7FA37521B19}"/>
              </a:ext>
            </a:extLst>
          </p:cNvPr>
          <p:cNvSpPr/>
          <p:nvPr/>
        </p:nvSpPr>
        <p:spPr bwMode="auto">
          <a:xfrm>
            <a:off x="7413774" y="2523997"/>
            <a:ext cx="736339" cy="25187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28B5ABA1-1D20-984B-BAD3-6AE9C7079268}"/>
              </a:ext>
            </a:extLst>
          </p:cNvPr>
          <p:cNvSpPr txBox="1"/>
          <p:nvPr/>
        </p:nvSpPr>
        <p:spPr>
          <a:xfrm>
            <a:off x="7300578" y="2558611"/>
            <a:ext cx="963327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PWM Driver</a:t>
            </a:r>
            <a:endParaRPr lang="en-SG" sz="1000" b="1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C8F04433-2B27-2411-3C27-B78C648031A9}"/>
              </a:ext>
            </a:extLst>
          </p:cNvPr>
          <p:cNvSpPr/>
          <p:nvPr/>
        </p:nvSpPr>
        <p:spPr bwMode="auto">
          <a:xfrm>
            <a:off x="8496643" y="1268746"/>
            <a:ext cx="762415" cy="1039131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B1D290D-9B85-9CB2-9ADD-03657CB69BDD}"/>
              </a:ext>
            </a:extLst>
          </p:cNvPr>
          <p:cNvSpPr txBox="1"/>
          <p:nvPr/>
        </p:nvSpPr>
        <p:spPr>
          <a:xfrm>
            <a:off x="8437163" y="1386743"/>
            <a:ext cx="81298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 Output Voltage</a:t>
            </a:r>
          </a:p>
          <a:p>
            <a:pPr algn="ctr"/>
            <a:r>
              <a:rPr lang="en-US" sz="1000" b="1" dirty="0"/>
              <a:t>Current Sensing</a:t>
            </a:r>
            <a:endParaRPr lang="en-SG" sz="1000" b="1" dirty="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52AD26C2-C6EF-CA39-E536-7502B2F8C72E}"/>
              </a:ext>
            </a:extLst>
          </p:cNvPr>
          <p:cNvSpPr/>
          <p:nvPr/>
        </p:nvSpPr>
        <p:spPr bwMode="auto">
          <a:xfrm>
            <a:off x="9774715" y="1321372"/>
            <a:ext cx="866937" cy="85278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48D81B1F-6D0A-E983-84FD-0519171F646C}"/>
              </a:ext>
            </a:extLst>
          </p:cNvPr>
          <p:cNvSpPr txBox="1"/>
          <p:nvPr/>
        </p:nvSpPr>
        <p:spPr>
          <a:xfrm>
            <a:off x="9812690" y="1512005"/>
            <a:ext cx="89072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HV DC TERMINAL</a:t>
            </a:r>
            <a:endParaRPr lang="en-SG" sz="1000" b="1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542AA5E-D1F9-0B18-706E-9C023C20711B}"/>
              </a:ext>
            </a:extLst>
          </p:cNvPr>
          <p:cNvSpPr txBox="1"/>
          <p:nvPr/>
        </p:nvSpPr>
        <p:spPr>
          <a:xfrm>
            <a:off x="7670202" y="3447910"/>
            <a:ext cx="701272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VPFC</a:t>
            </a:r>
            <a:endParaRPr lang="en-SG" sz="700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70BEDF3-BB3D-3B62-0846-4BC804A722C0}"/>
              </a:ext>
            </a:extLst>
          </p:cNvPr>
          <p:cNvSpPr txBox="1"/>
          <p:nvPr/>
        </p:nvSpPr>
        <p:spPr>
          <a:xfrm>
            <a:off x="8251990" y="2431664"/>
            <a:ext cx="64606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V_OUT</a:t>
            </a:r>
            <a:endParaRPr lang="en-SG" sz="700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82E7161-B326-D14E-BCFC-C1D63836925A}"/>
              </a:ext>
            </a:extLst>
          </p:cNvPr>
          <p:cNvSpPr txBox="1"/>
          <p:nvPr/>
        </p:nvSpPr>
        <p:spPr>
          <a:xfrm>
            <a:off x="8784605" y="2434194"/>
            <a:ext cx="646063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I_OUT</a:t>
            </a:r>
            <a:endParaRPr lang="en-SG" sz="700" dirty="0"/>
          </a:p>
        </p:txBody>
      </p:sp>
      <p:sp>
        <p:nvSpPr>
          <p:cNvPr id="239" name="圓角矩形 160">
            <a:extLst>
              <a:ext uri="{FF2B5EF4-FFF2-40B4-BE49-F238E27FC236}">
                <a16:creationId xmlns:a16="http://schemas.microsoft.com/office/drawing/2014/main" id="{4FF5C920-CEFD-29C3-196F-B5EB53608617}"/>
              </a:ext>
            </a:extLst>
          </p:cNvPr>
          <p:cNvSpPr/>
          <p:nvPr/>
        </p:nvSpPr>
        <p:spPr bwMode="auto">
          <a:xfrm>
            <a:off x="10700372" y="5504719"/>
            <a:ext cx="1202566" cy="467062"/>
          </a:xfrm>
          <a:prstGeom prst="roundRect">
            <a:avLst>
              <a:gd name="adj" fmla="val 18111"/>
            </a:avLst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1100" b="1" dirty="0">
                <a:latin typeface="Arial" charset="0"/>
                <a:ea typeface="新細明體" charset="-120"/>
              </a:rPr>
              <a:t>SIGNAL CONNECTOR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CFE8A4AE-FBD2-C594-2593-B5718989D9C4}"/>
              </a:ext>
            </a:extLst>
          </p:cNvPr>
          <p:cNvSpPr/>
          <p:nvPr/>
        </p:nvSpPr>
        <p:spPr bwMode="auto">
          <a:xfrm>
            <a:off x="7979797" y="4838821"/>
            <a:ext cx="1298835" cy="54390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1" dirty="0">
                <a:latin typeface="Arial" charset="0"/>
                <a:ea typeface="新細明體" charset="-120"/>
              </a:rPr>
              <a:t>NXP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SG" sz="1050" b="1" i="0" u="none" strike="noStrike" baseline="0" dirty="0">
                <a:latin typeface="Arial" panose="020B0604020202020204" pitchFamily="34" charset="0"/>
              </a:rPr>
              <a:t>FS32K144</a:t>
            </a:r>
            <a:endParaRPr kumimoji="1" lang="en-US" sz="1050" b="1" dirty="0">
              <a:latin typeface="Arial" charset="0"/>
              <a:ea typeface="新細明體" charset="-120"/>
            </a:endParaRPr>
          </a:p>
        </p:txBody>
      </p:sp>
      <p:sp>
        <p:nvSpPr>
          <p:cNvPr id="243" name="圓角矩形 152">
            <a:extLst>
              <a:ext uri="{FF2B5EF4-FFF2-40B4-BE49-F238E27FC236}">
                <a16:creationId xmlns:a16="http://schemas.microsoft.com/office/drawing/2014/main" id="{A1C38AB6-4B42-4432-0007-29A7D0D18E18}"/>
              </a:ext>
            </a:extLst>
          </p:cNvPr>
          <p:cNvSpPr/>
          <p:nvPr/>
        </p:nvSpPr>
        <p:spPr bwMode="auto">
          <a:xfrm>
            <a:off x="9082580" y="5743681"/>
            <a:ext cx="884132" cy="44481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1050" dirty="0">
                <a:latin typeface="+mn-lt"/>
              </a:rPr>
              <a:t>CAN</a:t>
            </a:r>
          </a:p>
          <a:p>
            <a:pPr algn="ctr"/>
            <a:r>
              <a:rPr lang="en-US" altLang="zh-TW" sz="1050" dirty="0">
                <a:latin typeface="+mn-lt"/>
              </a:rPr>
              <a:t>transceiver</a:t>
            </a:r>
          </a:p>
        </p:txBody>
      </p:sp>
      <p:sp>
        <p:nvSpPr>
          <p:cNvPr id="244" name="文字方塊 135">
            <a:extLst>
              <a:ext uri="{FF2B5EF4-FFF2-40B4-BE49-F238E27FC236}">
                <a16:creationId xmlns:a16="http://schemas.microsoft.com/office/drawing/2014/main" id="{F0A10262-80B4-5418-BED1-26AF77D8FF5F}"/>
              </a:ext>
            </a:extLst>
          </p:cNvPr>
          <p:cNvSpPr txBox="1"/>
          <p:nvPr/>
        </p:nvSpPr>
        <p:spPr>
          <a:xfrm>
            <a:off x="7233532" y="5738765"/>
            <a:ext cx="41876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>
                <a:solidFill>
                  <a:srgbClr val="FF0000"/>
                </a:solidFill>
                <a:latin typeface="+mn-lt"/>
              </a:rPr>
              <a:t>18V_P </a:t>
            </a:r>
            <a:r>
              <a:rPr lang="en-US" altLang="zh-TW" sz="750">
                <a:solidFill>
                  <a:srgbClr val="FF0000"/>
                </a:solidFill>
                <a:latin typeface="+mn-lt"/>
              </a:rPr>
              <a:t> </a:t>
            </a:r>
            <a:endParaRPr lang="zh-TW" altLang="en-US" sz="75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45" name="直線接點 136">
            <a:extLst>
              <a:ext uri="{FF2B5EF4-FFF2-40B4-BE49-F238E27FC236}">
                <a16:creationId xmlns:a16="http://schemas.microsoft.com/office/drawing/2014/main" id="{789593D0-1642-FC6F-AEBF-B57847E6BEF0}"/>
              </a:ext>
            </a:extLst>
          </p:cNvPr>
          <p:cNvCxnSpPr>
            <a:cxnSpLocks/>
          </p:cNvCxnSpPr>
          <p:nvPr/>
        </p:nvCxnSpPr>
        <p:spPr>
          <a:xfrm>
            <a:off x="7220713" y="6143785"/>
            <a:ext cx="344897" cy="0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文字方塊 137">
            <a:extLst>
              <a:ext uri="{FF2B5EF4-FFF2-40B4-BE49-F238E27FC236}">
                <a16:creationId xmlns:a16="http://schemas.microsoft.com/office/drawing/2014/main" id="{0EB7F239-5E0D-5B0C-B8FC-AA796ED05690}"/>
              </a:ext>
            </a:extLst>
          </p:cNvPr>
          <p:cNvSpPr txBox="1"/>
          <p:nvPr/>
        </p:nvSpPr>
        <p:spPr>
          <a:xfrm>
            <a:off x="7329346" y="5974020"/>
            <a:ext cx="45862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>
                <a:solidFill>
                  <a:srgbClr val="FF0000"/>
                </a:solidFill>
                <a:latin typeface="+mn-lt"/>
              </a:rPr>
              <a:t>3.3V _P</a:t>
            </a:r>
            <a:r>
              <a:rPr lang="en-US" altLang="zh-TW" sz="750">
                <a:solidFill>
                  <a:srgbClr val="FF0000"/>
                </a:solidFill>
                <a:latin typeface="+mn-lt"/>
              </a:rPr>
              <a:t> </a:t>
            </a:r>
            <a:endParaRPr lang="zh-TW" altLang="en-US" sz="75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51" name="直線接點 263">
            <a:extLst>
              <a:ext uri="{FF2B5EF4-FFF2-40B4-BE49-F238E27FC236}">
                <a16:creationId xmlns:a16="http://schemas.microsoft.com/office/drawing/2014/main" id="{4AE2C352-6D6E-75F3-0AD9-C702212FC560}"/>
              </a:ext>
            </a:extLst>
          </p:cNvPr>
          <p:cNvCxnSpPr>
            <a:cxnSpLocks/>
          </p:cNvCxnSpPr>
          <p:nvPr/>
        </p:nvCxnSpPr>
        <p:spPr>
          <a:xfrm>
            <a:off x="7221757" y="5902025"/>
            <a:ext cx="344897" cy="0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圓角矩形 158">
            <a:extLst>
              <a:ext uri="{FF2B5EF4-FFF2-40B4-BE49-F238E27FC236}">
                <a16:creationId xmlns:a16="http://schemas.microsoft.com/office/drawing/2014/main" id="{BDC84DC3-7864-225B-00C8-16724235B4B2}"/>
              </a:ext>
            </a:extLst>
          </p:cNvPr>
          <p:cNvSpPr/>
          <p:nvPr/>
        </p:nvSpPr>
        <p:spPr bwMode="auto">
          <a:xfrm>
            <a:off x="7569500" y="5482099"/>
            <a:ext cx="623738" cy="706395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1050">
                <a:latin typeface="+mn-lt"/>
              </a:rPr>
              <a:t>AUX</a:t>
            </a:r>
          </a:p>
          <a:p>
            <a:pPr algn="ctr"/>
            <a:r>
              <a:rPr lang="en-US" altLang="zh-TW" sz="1050">
                <a:latin typeface="+mn-lt"/>
              </a:rPr>
              <a:t>Power</a:t>
            </a:r>
          </a:p>
        </p:txBody>
      </p:sp>
      <p:sp>
        <p:nvSpPr>
          <p:cNvPr id="258" name="文字方塊 212">
            <a:extLst>
              <a:ext uri="{FF2B5EF4-FFF2-40B4-BE49-F238E27FC236}">
                <a16:creationId xmlns:a16="http://schemas.microsoft.com/office/drawing/2014/main" id="{2FF971E5-E1CA-7EA9-8D65-94EA965909D1}"/>
              </a:ext>
            </a:extLst>
          </p:cNvPr>
          <p:cNvSpPr txBox="1"/>
          <p:nvPr/>
        </p:nvSpPr>
        <p:spPr>
          <a:xfrm>
            <a:off x="10065396" y="5897219"/>
            <a:ext cx="6810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900" b="1" dirty="0">
                <a:solidFill>
                  <a:srgbClr val="C00000"/>
                </a:solidFill>
                <a:latin typeface="+mn-lt"/>
              </a:rPr>
              <a:t>CAN H/ L</a:t>
            </a:r>
          </a:p>
        </p:txBody>
      </p:sp>
      <p:sp>
        <p:nvSpPr>
          <p:cNvPr id="262" name="文字方塊 322">
            <a:extLst>
              <a:ext uri="{FF2B5EF4-FFF2-40B4-BE49-F238E27FC236}">
                <a16:creationId xmlns:a16="http://schemas.microsoft.com/office/drawing/2014/main" id="{848AC576-6CBB-4F45-7D8A-BB8ED6D2A2A8}"/>
              </a:ext>
            </a:extLst>
          </p:cNvPr>
          <p:cNvSpPr txBox="1"/>
          <p:nvPr/>
        </p:nvSpPr>
        <p:spPr>
          <a:xfrm>
            <a:off x="7238091" y="5374744"/>
            <a:ext cx="418763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">
                <a:solidFill>
                  <a:srgbClr val="FF0000"/>
                </a:solidFill>
                <a:latin typeface="+mn-lt"/>
              </a:rPr>
              <a:t>18V_P </a:t>
            </a:r>
            <a:r>
              <a:rPr lang="en-US" altLang="zh-TW" sz="750">
                <a:solidFill>
                  <a:srgbClr val="FF0000"/>
                </a:solidFill>
                <a:latin typeface="+mn-lt"/>
              </a:rPr>
              <a:t> </a:t>
            </a:r>
            <a:endParaRPr lang="zh-TW" altLang="en-US" sz="750">
              <a:solidFill>
                <a:srgbClr val="FF0000"/>
              </a:solidFill>
              <a:latin typeface="+mn-lt"/>
            </a:endParaRPr>
          </a:p>
        </p:txBody>
      </p:sp>
      <p:cxnSp>
        <p:nvCxnSpPr>
          <p:cNvPr id="263" name="直線接點 323">
            <a:extLst>
              <a:ext uri="{FF2B5EF4-FFF2-40B4-BE49-F238E27FC236}">
                <a16:creationId xmlns:a16="http://schemas.microsoft.com/office/drawing/2014/main" id="{CADB96C8-1684-9F2A-D104-9C4059161DF8}"/>
              </a:ext>
            </a:extLst>
          </p:cNvPr>
          <p:cNvCxnSpPr>
            <a:cxnSpLocks/>
          </p:cNvCxnSpPr>
          <p:nvPr/>
        </p:nvCxnSpPr>
        <p:spPr>
          <a:xfrm>
            <a:off x="7226316" y="5538004"/>
            <a:ext cx="344897" cy="0"/>
          </a:xfrm>
          <a:prstGeom prst="line">
            <a:avLst/>
          </a:prstGeom>
          <a:ln w="190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文字方塊 72">
            <a:extLst>
              <a:ext uri="{FF2B5EF4-FFF2-40B4-BE49-F238E27FC236}">
                <a16:creationId xmlns:a16="http://schemas.microsoft.com/office/drawing/2014/main" id="{1EFF69C9-F227-6487-F152-86D1C49BB73A}"/>
              </a:ext>
            </a:extLst>
          </p:cNvPr>
          <p:cNvSpPr txBox="1"/>
          <p:nvPr/>
        </p:nvSpPr>
        <p:spPr>
          <a:xfrm rot="5400000">
            <a:off x="7255883" y="5577697"/>
            <a:ext cx="56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…</a:t>
            </a:r>
            <a:endParaRPr lang="zh-TW" altLang="en-US">
              <a:solidFill>
                <a:srgbClr val="FF0000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521E77FA-1EC1-FD9A-03A2-7743EE1E56AE}"/>
              </a:ext>
            </a:extLst>
          </p:cNvPr>
          <p:cNvCxnSpPr>
            <a:endCxn id="277" idx="2"/>
          </p:cNvCxnSpPr>
          <p:nvPr/>
        </p:nvCxnSpPr>
        <p:spPr bwMode="auto">
          <a:xfrm flipV="1">
            <a:off x="9029433" y="4123096"/>
            <a:ext cx="0" cy="7157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3C95F2CE-67F7-D963-EEA5-788C60E96AB9}"/>
              </a:ext>
            </a:extLst>
          </p:cNvPr>
          <p:cNvCxnSpPr>
            <a:cxnSpLocks/>
            <a:stCxn id="216" idx="0"/>
            <a:endCxn id="240" idx="2"/>
          </p:cNvCxnSpPr>
          <p:nvPr/>
        </p:nvCxnSpPr>
        <p:spPr bwMode="auto">
          <a:xfrm flipV="1">
            <a:off x="8629214" y="5382723"/>
            <a:ext cx="1" cy="30605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3901635C-3E2D-9D08-7D3B-3D2C974B18D7}"/>
              </a:ext>
            </a:extLst>
          </p:cNvPr>
          <p:cNvSpPr/>
          <p:nvPr/>
        </p:nvSpPr>
        <p:spPr bwMode="auto">
          <a:xfrm>
            <a:off x="403135" y="1041976"/>
            <a:ext cx="11265171" cy="5263004"/>
          </a:xfrm>
          <a:prstGeom prst="roundRect">
            <a:avLst/>
          </a:prstGeom>
          <a:noFill/>
          <a:ln w="28575" cap="flat" cmpd="sng" algn="ctr">
            <a:solidFill>
              <a:schemeClr val="tx1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033777E9-C04E-2E1E-BA63-AE8DA3F242B9}"/>
              </a:ext>
            </a:extLst>
          </p:cNvPr>
          <p:cNvSpPr/>
          <p:nvPr/>
        </p:nvSpPr>
        <p:spPr bwMode="auto">
          <a:xfrm>
            <a:off x="11607577" y="1417881"/>
            <a:ext cx="246222" cy="68354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12BDA0C4-A03D-977C-AFA6-CEC9F1512D01}"/>
              </a:ext>
            </a:extLst>
          </p:cNvPr>
          <p:cNvSpPr txBox="1"/>
          <p:nvPr/>
        </p:nvSpPr>
        <p:spPr>
          <a:xfrm rot="16200000">
            <a:off x="11335176" y="1624655"/>
            <a:ext cx="820088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BATTERY</a:t>
            </a:r>
            <a:endParaRPr lang="en-SG" sz="1000" b="1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1287EF43-47A7-BB76-5944-D7803D086549}"/>
              </a:ext>
            </a:extLst>
          </p:cNvPr>
          <p:cNvSpPr txBox="1"/>
          <p:nvPr/>
        </p:nvSpPr>
        <p:spPr>
          <a:xfrm>
            <a:off x="7642807" y="3240847"/>
            <a:ext cx="701272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I_CLLLC</a:t>
            </a:r>
            <a:endParaRPr lang="en-SG" sz="700" dirty="0"/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9939EC23-3507-7E63-656A-18A7DD97BA69}"/>
              </a:ext>
            </a:extLst>
          </p:cNvPr>
          <p:cNvSpPr txBox="1"/>
          <p:nvPr/>
        </p:nvSpPr>
        <p:spPr>
          <a:xfrm>
            <a:off x="8109495" y="2834456"/>
            <a:ext cx="7652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PWM </a:t>
            </a:r>
          </a:p>
          <a:p>
            <a:pPr algn="ctr"/>
            <a:r>
              <a:rPr lang="en-US" sz="600" dirty="0"/>
              <a:t>Outputs</a:t>
            </a:r>
            <a:endParaRPr lang="en-SG" sz="600" dirty="0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ABD02348-C3E2-A9E4-F85E-C88A03B77E43}"/>
              </a:ext>
            </a:extLst>
          </p:cNvPr>
          <p:cNvSpPr txBox="1"/>
          <p:nvPr/>
        </p:nvSpPr>
        <p:spPr>
          <a:xfrm>
            <a:off x="8644387" y="2790277"/>
            <a:ext cx="539991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Analog IN</a:t>
            </a:r>
            <a:endParaRPr lang="en-SG" sz="600" dirty="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795967B-80E4-A20B-ED67-CAB6B719D2CD}"/>
              </a:ext>
            </a:extLst>
          </p:cNvPr>
          <p:cNvSpPr txBox="1"/>
          <p:nvPr/>
        </p:nvSpPr>
        <p:spPr>
          <a:xfrm rot="16200000">
            <a:off x="8154474" y="3444904"/>
            <a:ext cx="539991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Analog IN</a:t>
            </a:r>
            <a:endParaRPr lang="en-SG" sz="600" dirty="0"/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25F53E08-6880-1131-8A6D-C851A7A028E8}"/>
              </a:ext>
            </a:extLst>
          </p:cNvPr>
          <p:cNvSpPr txBox="1"/>
          <p:nvPr/>
        </p:nvSpPr>
        <p:spPr>
          <a:xfrm rot="16200000">
            <a:off x="8066346" y="3805735"/>
            <a:ext cx="76529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PWM </a:t>
            </a:r>
          </a:p>
          <a:p>
            <a:pPr algn="ctr"/>
            <a:r>
              <a:rPr lang="en-US" sz="600" dirty="0"/>
              <a:t>Outputs</a:t>
            </a:r>
            <a:endParaRPr lang="en-SG" sz="600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5F27D857-8467-B822-1464-5311A7FDB39E}"/>
              </a:ext>
            </a:extLst>
          </p:cNvPr>
          <p:cNvSpPr txBox="1"/>
          <p:nvPr/>
        </p:nvSpPr>
        <p:spPr>
          <a:xfrm flipH="1">
            <a:off x="8539104" y="3959065"/>
            <a:ext cx="332053" cy="1878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DI</a:t>
            </a:r>
            <a:endParaRPr lang="en-SG" sz="600" dirty="0"/>
          </a:p>
        </p:txBody>
      </p:sp>
      <p:cxnSp>
        <p:nvCxnSpPr>
          <p:cNvPr id="311" name="Straight Connector 302">
            <a:extLst>
              <a:ext uri="{FF2B5EF4-FFF2-40B4-BE49-F238E27FC236}">
                <a16:creationId xmlns:a16="http://schemas.microsoft.com/office/drawing/2014/main" id="{87A23EED-4CA5-FFD8-AB01-57A8EF7EF9B7}"/>
              </a:ext>
            </a:extLst>
          </p:cNvPr>
          <p:cNvCxnSpPr>
            <a:cxnSpLocks/>
          </p:cNvCxnSpPr>
          <p:nvPr/>
        </p:nvCxnSpPr>
        <p:spPr bwMode="auto">
          <a:xfrm flipV="1">
            <a:off x="7488680" y="4132217"/>
            <a:ext cx="1267512" cy="289698"/>
          </a:xfrm>
          <a:prstGeom prst="bentConnector3">
            <a:avLst>
              <a:gd name="adj1" fmla="val 99239"/>
            </a:avLst>
          </a:prstGeom>
          <a:solidFill>
            <a:schemeClr val="accent1"/>
          </a:solidFill>
          <a:ln w="25400" cap="flat" cmpd="sng" algn="ctr">
            <a:solidFill>
              <a:srgbClr val="92D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8" name="Rectangle 337">
            <a:extLst>
              <a:ext uri="{FF2B5EF4-FFF2-40B4-BE49-F238E27FC236}">
                <a16:creationId xmlns:a16="http://schemas.microsoft.com/office/drawing/2014/main" id="{4DE33637-72A9-AFD5-441D-BF80F37F2630}"/>
              </a:ext>
            </a:extLst>
          </p:cNvPr>
          <p:cNvSpPr/>
          <p:nvPr/>
        </p:nvSpPr>
        <p:spPr bwMode="auto">
          <a:xfrm>
            <a:off x="9856974" y="2739432"/>
            <a:ext cx="605371" cy="78865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7491824D-D565-0A28-D6B7-E2450A41FB74}"/>
              </a:ext>
            </a:extLst>
          </p:cNvPr>
          <p:cNvSpPr txBox="1"/>
          <p:nvPr/>
        </p:nvSpPr>
        <p:spPr>
          <a:xfrm>
            <a:off x="9782185" y="2929770"/>
            <a:ext cx="730087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 Output Voltage</a:t>
            </a:r>
          </a:p>
          <a:p>
            <a:pPr algn="ctr"/>
            <a:r>
              <a:rPr lang="en-US" sz="1000" b="1" dirty="0"/>
              <a:t> Sensing</a:t>
            </a:r>
            <a:endParaRPr lang="en-SG" sz="1000" b="1" dirty="0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60C28B59-63DF-E8C4-88C6-9C348260B5E7}"/>
              </a:ext>
            </a:extLst>
          </p:cNvPr>
          <p:cNvSpPr/>
          <p:nvPr/>
        </p:nvSpPr>
        <p:spPr bwMode="auto">
          <a:xfrm>
            <a:off x="10582488" y="3930584"/>
            <a:ext cx="801951" cy="5272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F7F6335D-4E67-6DC1-403D-26D6A99972BE}"/>
              </a:ext>
            </a:extLst>
          </p:cNvPr>
          <p:cNvSpPr txBox="1"/>
          <p:nvPr/>
        </p:nvSpPr>
        <p:spPr>
          <a:xfrm>
            <a:off x="10547887" y="3995999"/>
            <a:ext cx="8189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APM</a:t>
            </a:r>
          </a:p>
          <a:p>
            <a:pPr algn="ctr"/>
            <a:r>
              <a:rPr lang="en-US" sz="1000" b="1" dirty="0"/>
              <a:t>Primary</a:t>
            </a:r>
            <a:endParaRPr lang="en-SG" sz="1000" b="1" dirty="0"/>
          </a:p>
        </p:txBody>
      </p:sp>
      <p:sp>
        <p:nvSpPr>
          <p:cNvPr id="342" name="圓角矩形 168">
            <a:extLst>
              <a:ext uri="{FF2B5EF4-FFF2-40B4-BE49-F238E27FC236}">
                <a16:creationId xmlns:a16="http://schemas.microsoft.com/office/drawing/2014/main" id="{F3D4B4FB-D511-2274-A82D-780B3E3EF621}"/>
              </a:ext>
            </a:extLst>
          </p:cNvPr>
          <p:cNvSpPr/>
          <p:nvPr/>
        </p:nvSpPr>
        <p:spPr bwMode="auto">
          <a:xfrm>
            <a:off x="9746751" y="4421915"/>
            <a:ext cx="642426" cy="345743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1000" dirty="0">
                <a:latin typeface="+mn-lt"/>
              </a:rPr>
              <a:t>Isolator</a:t>
            </a:r>
            <a:endParaRPr lang="zh-TW" altLang="en-US" sz="1000" dirty="0">
              <a:latin typeface="+mn-lt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5E10A300-A353-E92D-4BE8-2FEBC315D0CA}"/>
              </a:ext>
            </a:extLst>
          </p:cNvPr>
          <p:cNvSpPr/>
          <p:nvPr/>
        </p:nvSpPr>
        <p:spPr bwMode="auto">
          <a:xfrm>
            <a:off x="10521570" y="5044044"/>
            <a:ext cx="883190" cy="363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14262F34-ACB5-E91E-AC23-7898EF53C84F}"/>
              </a:ext>
            </a:extLst>
          </p:cNvPr>
          <p:cNvSpPr txBox="1"/>
          <p:nvPr/>
        </p:nvSpPr>
        <p:spPr>
          <a:xfrm>
            <a:off x="10543614" y="5030067"/>
            <a:ext cx="88318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APM</a:t>
            </a:r>
          </a:p>
          <a:p>
            <a:pPr algn="ctr"/>
            <a:r>
              <a:rPr lang="en-US" sz="1000" b="1" dirty="0"/>
              <a:t>Secondary</a:t>
            </a:r>
            <a:endParaRPr lang="en-SG" sz="1000" b="1" dirty="0"/>
          </a:p>
        </p:txBody>
      </p: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B1C64FE6-9ABB-37DE-364A-EA252AE82461}"/>
              </a:ext>
            </a:extLst>
          </p:cNvPr>
          <p:cNvCxnSpPr/>
          <p:nvPr/>
        </p:nvCxnSpPr>
        <p:spPr bwMode="auto">
          <a:xfrm>
            <a:off x="9966712" y="5851788"/>
            <a:ext cx="7336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C306C59-AA3E-5148-F4DB-2340D5E78AED}"/>
              </a:ext>
            </a:extLst>
          </p:cNvPr>
          <p:cNvSpPr txBox="1"/>
          <p:nvPr/>
        </p:nvSpPr>
        <p:spPr>
          <a:xfrm>
            <a:off x="7478775" y="4257126"/>
            <a:ext cx="909759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PFC_OK , AC_OK</a:t>
            </a:r>
            <a:endParaRPr lang="en-SG" sz="600" dirty="0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91109D1-1553-0EE7-AD33-7457A7789090}"/>
              </a:ext>
            </a:extLst>
          </p:cNvPr>
          <p:cNvCxnSpPr>
            <a:cxnSpLocks/>
          </p:cNvCxnSpPr>
          <p:nvPr/>
        </p:nvCxnSpPr>
        <p:spPr bwMode="auto">
          <a:xfrm flipV="1">
            <a:off x="9220958" y="5374744"/>
            <a:ext cx="0" cy="3689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7" name="圓角矩形 152">
            <a:extLst>
              <a:ext uri="{FF2B5EF4-FFF2-40B4-BE49-F238E27FC236}">
                <a16:creationId xmlns:a16="http://schemas.microsoft.com/office/drawing/2014/main" id="{44377599-B8DC-5A52-8D57-12F6730E8352}"/>
              </a:ext>
            </a:extLst>
          </p:cNvPr>
          <p:cNvSpPr/>
          <p:nvPr/>
        </p:nvSpPr>
        <p:spPr bwMode="auto">
          <a:xfrm>
            <a:off x="9445679" y="5096041"/>
            <a:ext cx="898022" cy="44481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1000" b="1" dirty="0"/>
              <a:t>PSFB Controller</a:t>
            </a:r>
            <a:endParaRPr lang="en-US" altLang="zh-TW" sz="1000" b="1" dirty="0">
              <a:latin typeface="+mn-lt"/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3C88F66F-8D90-2EEA-8D1A-B6A9EF43C67E}"/>
              </a:ext>
            </a:extLst>
          </p:cNvPr>
          <p:cNvSpPr/>
          <p:nvPr/>
        </p:nvSpPr>
        <p:spPr bwMode="auto">
          <a:xfrm rot="5400000">
            <a:off x="8952127" y="4304440"/>
            <a:ext cx="184666" cy="605449"/>
          </a:xfrm>
          <a:prstGeom prst="rect">
            <a:avLst/>
          </a:prstGeom>
          <a:solidFill>
            <a:srgbClr val="FFCCFF"/>
          </a:solidFill>
          <a:ln w="9525" cap="flat" cmpd="sng" algn="ctr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19AEE494-4996-8877-5FEC-80515B028239}"/>
              </a:ext>
            </a:extLst>
          </p:cNvPr>
          <p:cNvSpPr txBox="1"/>
          <p:nvPr/>
        </p:nvSpPr>
        <p:spPr>
          <a:xfrm flipH="1">
            <a:off x="8715472" y="4511477"/>
            <a:ext cx="68775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ISO7241CDW</a:t>
            </a:r>
            <a:endParaRPr lang="en-SG" sz="600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0AD6DC49-2253-8240-3AC8-5F391B513210}"/>
              </a:ext>
            </a:extLst>
          </p:cNvPr>
          <p:cNvSpPr/>
          <p:nvPr/>
        </p:nvSpPr>
        <p:spPr>
          <a:xfrm>
            <a:off x="8302617" y="5688774"/>
            <a:ext cx="653194" cy="434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SBC</a:t>
            </a:r>
            <a:endParaRPr lang="en-SG" sz="1400" b="1" dirty="0">
              <a:solidFill>
                <a:schemeClr val="tx1"/>
              </a:solidFill>
            </a:endParaRPr>
          </a:p>
        </p:txBody>
      </p:sp>
      <p:cxnSp>
        <p:nvCxnSpPr>
          <p:cNvPr id="227" name="Straight Connector 177">
            <a:extLst>
              <a:ext uri="{FF2B5EF4-FFF2-40B4-BE49-F238E27FC236}">
                <a16:creationId xmlns:a16="http://schemas.microsoft.com/office/drawing/2014/main" id="{4670729C-7930-A264-700E-90DDE2284FAB}"/>
              </a:ext>
            </a:extLst>
          </p:cNvPr>
          <p:cNvCxnSpPr>
            <a:cxnSpLocks/>
          </p:cNvCxnSpPr>
          <p:nvPr/>
        </p:nvCxnSpPr>
        <p:spPr bwMode="auto">
          <a:xfrm>
            <a:off x="4526346" y="5103349"/>
            <a:ext cx="2576343" cy="174780"/>
          </a:xfrm>
          <a:prstGeom prst="bentConnector3">
            <a:avLst>
              <a:gd name="adj1" fmla="val 89"/>
            </a:avLst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3838859A-93D2-82EE-A7D7-884F979B5155}"/>
              </a:ext>
            </a:extLst>
          </p:cNvPr>
          <p:cNvSpPr txBox="1"/>
          <p:nvPr/>
        </p:nvSpPr>
        <p:spPr>
          <a:xfrm>
            <a:off x="8699084" y="3936753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CAN</a:t>
            </a:r>
            <a:endParaRPr lang="en-SG" sz="600" dirty="0"/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CEC0ED64-AA1B-1AE2-8FAE-08EE3ED4C335}"/>
              </a:ext>
            </a:extLst>
          </p:cNvPr>
          <p:cNvSpPr txBox="1"/>
          <p:nvPr/>
        </p:nvSpPr>
        <p:spPr>
          <a:xfrm>
            <a:off x="7675596" y="3736469"/>
            <a:ext cx="638661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CLLLC PWM</a:t>
            </a:r>
            <a:endParaRPr lang="en-SG" sz="6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8434FFF1-21B6-9921-FF11-C08E75849B2E}"/>
              </a:ext>
            </a:extLst>
          </p:cNvPr>
          <p:cNvSpPr txBox="1"/>
          <p:nvPr/>
        </p:nvSpPr>
        <p:spPr>
          <a:xfrm>
            <a:off x="7752160" y="2782621"/>
            <a:ext cx="638661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SR PWM</a:t>
            </a:r>
            <a:endParaRPr lang="en-SG" sz="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7F58C6-916E-8C1A-4EC4-E89D6243C25A}"/>
              </a:ext>
            </a:extLst>
          </p:cNvPr>
          <p:cNvSpPr txBox="1"/>
          <p:nvPr/>
        </p:nvSpPr>
        <p:spPr>
          <a:xfrm>
            <a:off x="8850736" y="5207137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CAN</a:t>
            </a:r>
            <a:endParaRPr lang="en-SG" sz="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76C327-5068-75A4-F9AE-877A29DB34FA}"/>
              </a:ext>
            </a:extLst>
          </p:cNvPr>
          <p:cNvSpPr txBox="1"/>
          <p:nvPr/>
        </p:nvSpPr>
        <p:spPr>
          <a:xfrm>
            <a:off x="8782169" y="5496921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CAN</a:t>
            </a:r>
            <a:endParaRPr lang="en-SG" sz="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14312-44DC-49E7-F242-31D4697CE7B3}"/>
              </a:ext>
            </a:extLst>
          </p:cNvPr>
          <p:cNvSpPr txBox="1"/>
          <p:nvPr/>
        </p:nvSpPr>
        <p:spPr>
          <a:xfrm>
            <a:off x="8188645" y="5435729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SPI</a:t>
            </a:r>
            <a:endParaRPr lang="en-SG" sz="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539ADB-28E6-1C94-DAB5-B2EAAE48BDC3}"/>
              </a:ext>
            </a:extLst>
          </p:cNvPr>
          <p:cNvSpPr txBox="1"/>
          <p:nvPr/>
        </p:nvSpPr>
        <p:spPr>
          <a:xfrm>
            <a:off x="8295109" y="5222639"/>
            <a:ext cx="646063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SPI</a:t>
            </a:r>
            <a:endParaRPr lang="en-SG" sz="600" dirty="0"/>
          </a:p>
        </p:txBody>
      </p:sp>
    </p:spTree>
    <p:extLst>
      <p:ext uri="{BB962C8B-B14F-4D97-AF65-F5344CB8AC3E}">
        <p14:creationId xmlns:p14="http://schemas.microsoft.com/office/powerpoint/2010/main" val="3315567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4E938D-CC89-0235-6484-E4FF70B28276}"/>
              </a:ext>
            </a:extLst>
          </p:cNvPr>
          <p:cNvCxnSpPr/>
          <p:nvPr/>
        </p:nvCxnSpPr>
        <p:spPr bwMode="auto">
          <a:xfrm flipH="1">
            <a:off x="2393334" y="3694056"/>
            <a:ext cx="105529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CCC0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375E3B1-D903-30BF-71BC-EC54BDCCC372}"/>
              </a:ext>
            </a:extLst>
          </p:cNvPr>
          <p:cNvSpPr txBox="1"/>
          <p:nvPr/>
        </p:nvSpPr>
        <p:spPr>
          <a:xfrm>
            <a:off x="550842" y="304470"/>
            <a:ext cx="11305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6BF"/>
                </a:solidFill>
              </a:rPr>
              <a:t>11KW OBC - CAN Communication </a:t>
            </a:r>
            <a:endParaRPr lang="en-SG" sz="2800" b="1" dirty="0">
              <a:solidFill>
                <a:srgbClr val="0036B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8121-ACF0-5C7E-0063-0088A5F65B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3</a:t>
            </a:fld>
            <a:r>
              <a:rPr lang="en-US" altLang="zh-TW"/>
              <a:t> of 4</a:t>
            </a:r>
            <a:endParaRPr lang="zh-TW" alt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2453E3-CBFE-6BE7-C4EC-CB6AE8DA76C6}"/>
              </a:ext>
            </a:extLst>
          </p:cNvPr>
          <p:cNvGrpSpPr/>
          <p:nvPr/>
        </p:nvGrpSpPr>
        <p:grpSpPr>
          <a:xfrm>
            <a:off x="2815007" y="3811937"/>
            <a:ext cx="773667" cy="276999"/>
            <a:chOff x="2522347" y="1149068"/>
            <a:chExt cx="773667" cy="22939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3933D49-FD72-A020-5AE4-366FD227880D}"/>
                </a:ext>
              </a:extLst>
            </p:cNvPr>
            <p:cNvCxnSpPr/>
            <p:nvPr/>
          </p:nvCxnSpPr>
          <p:spPr bwMode="auto">
            <a:xfrm flipH="1">
              <a:off x="2575934" y="1268760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F234DA-38F4-0B63-CD25-4C8DE94A9117}"/>
                </a:ext>
              </a:extLst>
            </p:cNvPr>
            <p:cNvSpPr txBox="1"/>
            <p:nvPr/>
          </p:nvSpPr>
          <p:spPr>
            <a:xfrm>
              <a:off x="2522347" y="1149068"/>
              <a:ext cx="697591" cy="2293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CLLLC_OK</a:t>
              </a:r>
            </a:p>
            <a:p>
              <a:pPr algn="ctr"/>
              <a:endParaRPr lang="en-US" sz="600" dirty="0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7293E02-98D4-D16C-FAF4-2E570BA140AE}"/>
              </a:ext>
            </a:extLst>
          </p:cNvPr>
          <p:cNvSpPr/>
          <p:nvPr/>
        </p:nvSpPr>
        <p:spPr bwMode="auto">
          <a:xfrm>
            <a:off x="1134633" y="3348749"/>
            <a:ext cx="1728192" cy="1112027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>
              <a:latin typeface="Arial" charset="0"/>
              <a:ea typeface="新細明體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b="1">
                <a:latin typeface="Arial" charset="0"/>
                <a:ea typeface="新細明體" charset="-120"/>
              </a:rPr>
              <a:t>Primary DSP /</a:t>
            </a:r>
            <a:br>
              <a:rPr kumimoji="1" lang="en-US" sz="1400" b="1">
                <a:latin typeface="Arial" charset="0"/>
                <a:ea typeface="新細明體" charset="-120"/>
              </a:rPr>
            </a:br>
            <a:r>
              <a:rPr kumimoji="1" lang="en-US" sz="1400" b="1">
                <a:latin typeface="Arial" charset="0"/>
                <a:ea typeface="新細明體" charset="-120"/>
              </a:rPr>
              <a:t>TI</a:t>
            </a:r>
          </a:p>
        </p:txBody>
      </p:sp>
      <p:cxnSp>
        <p:nvCxnSpPr>
          <p:cNvPr id="24" name="Straight Connector 218">
            <a:extLst>
              <a:ext uri="{FF2B5EF4-FFF2-40B4-BE49-F238E27FC236}">
                <a16:creationId xmlns:a16="http://schemas.microsoft.com/office/drawing/2014/main" id="{959EB370-EBE3-A5EF-B120-3141EABB1F2C}"/>
              </a:ext>
            </a:extLst>
          </p:cNvPr>
          <p:cNvCxnSpPr>
            <a:cxnSpLocks/>
            <a:endCxn id="76" idx="3"/>
          </p:cNvCxnSpPr>
          <p:nvPr/>
        </p:nvCxnSpPr>
        <p:spPr bwMode="auto">
          <a:xfrm rot="5400000">
            <a:off x="8890878" y="3490347"/>
            <a:ext cx="441588" cy="1387801"/>
          </a:xfrm>
          <a:prstGeom prst="bentConnector2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9D5A3EB-8F64-1D3D-8B3A-6AB99F10A86F}"/>
              </a:ext>
            </a:extLst>
          </p:cNvPr>
          <p:cNvSpPr txBox="1"/>
          <p:nvPr/>
        </p:nvSpPr>
        <p:spPr>
          <a:xfrm>
            <a:off x="8711840" y="4120930"/>
            <a:ext cx="1129270" cy="260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CAN ECU </a:t>
            </a:r>
            <a:endParaRPr lang="en-SG" sz="8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0135B7-19E9-AFAE-62FF-A7D7C0C690D4}"/>
              </a:ext>
            </a:extLst>
          </p:cNvPr>
          <p:cNvSpPr/>
          <p:nvPr/>
        </p:nvSpPr>
        <p:spPr bwMode="auto">
          <a:xfrm>
            <a:off x="3438889" y="3348748"/>
            <a:ext cx="1728192" cy="1112027"/>
          </a:xfrm>
          <a:prstGeom prst="rect">
            <a:avLst/>
          </a:prstGeom>
          <a:solidFill>
            <a:srgbClr val="FFF2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 dirty="0">
              <a:latin typeface="Arial" charset="0"/>
              <a:ea typeface="新細明體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b="1" dirty="0">
                <a:latin typeface="Arial" charset="0"/>
                <a:ea typeface="新細明體" charset="-120"/>
              </a:rPr>
              <a:t>Secondary DSP /</a:t>
            </a:r>
            <a:br>
              <a:rPr kumimoji="1" lang="en-US" b="1" dirty="0">
                <a:latin typeface="Arial" charset="0"/>
                <a:ea typeface="新細明體" charset="-120"/>
              </a:rPr>
            </a:br>
            <a:r>
              <a:rPr kumimoji="1" lang="en-US" b="1" dirty="0">
                <a:latin typeface="Arial" charset="0"/>
                <a:ea typeface="新細明體" charset="-120"/>
              </a:rPr>
              <a:t>TI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CFF10A-3114-8B25-EAED-C5940DD8CCA6}"/>
              </a:ext>
            </a:extLst>
          </p:cNvPr>
          <p:cNvSpPr/>
          <p:nvPr/>
        </p:nvSpPr>
        <p:spPr bwMode="auto">
          <a:xfrm>
            <a:off x="4735032" y="3350202"/>
            <a:ext cx="432048" cy="30943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CAN Stack</a:t>
            </a:r>
            <a:endParaRPr kumimoji="1" lang="en-SG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773E83-7379-F337-318C-92314C73FAD8}"/>
              </a:ext>
            </a:extLst>
          </p:cNvPr>
          <p:cNvSpPr/>
          <p:nvPr/>
        </p:nvSpPr>
        <p:spPr bwMode="auto">
          <a:xfrm>
            <a:off x="2430777" y="3354760"/>
            <a:ext cx="432048" cy="2954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CAN Stack</a:t>
            </a:r>
            <a:endParaRPr kumimoji="1" lang="en-SG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cxnSp>
        <p:nvCxnSpPr>
          <p:cNvPr id="31" name="Straight Connector 218">
            <a:extLst>
              <a:ext uri="{FF2B5EF4-FFF2-40B4-BE49-F238E27FC236}">
                <a16:creationId xmlns:a16="http://schemas.microsoft.com/office/drawing/2014/main" id="{B93DB836-6DDE-DA68-1725-E463CD66E26E}"/>
              </a:ext>
            </a:extLst>
          </p:cNvPr>
          <p:cNvCxnSpPr>
            <a:cxnSpLocks/>
            <a:stCxn id="96" idx="0"/>
            <a:endCxn id="64" idx="0"/>
          </p:cNvCxnSpPr>
          <p:nvPr/>
        </p:nvCxnSpPr>
        <p:spPr bwMode="auto">
          <a:xfrm rot="16200000" flipH="1">
            <a:off x="4574366" y="699891"/>
            <a:ext cx="800706" cy="4646001"/>
          </a:xfrm>
          <a:prstGeom prst="bentConnector3">
            <a:avLst>
              <a:gd name="adj1" fmla="val -28550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A6E780-E1DA-B1C6-0474-73CF362F8DB4}"/>
              </a:ext>
            </a:extLst>
          </p:cNvPr>
          <p:cNvSpPr/>
          <p:nvPr/>
        </p:nvSpPr>
        <p:spPr bwMode="auto">
          <a:xfrm>
            <a:off x="1004391" y="2186940"/>
            <a:ext cx="5022954" cy="2808113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F0B99E0-E70E-7F74-820E-994DF75FC852}"/>
              </a:ext>
            </a:extLst>
          </p:cNvPr>
          <p:cNvSpPr/>
          <p:nvPr/>
        </p:nvSpPr>
        <p:spPr bwMode="auto">
          <a:xfrm>
            <a:off x="880731" y="1828830"/>
            <a:ext cx="7862611" cy="343270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SG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AD976A-BA6F-455C-94C6-536AF53DF9D9}"/>
              </a:ext>
            </a:extLst>
          </p:cNvPr>
          <p:cNvSpPr txBox="1"/>
          <p:nvPr/>
        </p:nvSpPr>
        <p:spPr>
          <a:xfrm>
            <a:off x="3373719" y="1798621"/>
            <a:ext cx="744092" cy="4459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OBC</a:t>
            </a:r>
            <a:endParaRPr lang="en-SG" b="1" u="sng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9B74E84-9C59-3ADE-A5E8-C2A03F36CBB7}"/>
              </a:ext>
            </a:extLst>
          </p:cNvPr>
          <p:cNvSpPr txBox="1"/>
          <p:nvPr/>
        </p:nvSpPr>
        <p:spPr>
          <a:xfrm>
            <a:off x="5883045" y="2434213"/>
            <a:ext cx="1571081" cy="2601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For OBC Control and Data</a:t>
            </a:r>
            <a:endParaRPr lang="en-SG" sz="800" b="1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C3729E-05B9-6DCF-7505-0F0B8F48FB57}"/>
              </a:ext>
            </a:extLst>
          </p:cNvPr>
          <p:cNvGrpSpPr/>
          <p:nvPr/>
        </p:nvGrpSpPr>
        <p:grpSpPr>
          <a:xfrm>
            <a:off x="6222377" y="3413619"/>
            <a:ext cx="1286735" cy="1177396"/>
            <a:chOff x="6138855" y="2464527"/>
            <a:chExt cx="1314927" cy="914421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B6C88F-D43B-3751-5ABB-34A5BF63FCF7}"/>
                </a:ext>
              </a:extLst>
            </p:cNvPr>
            <p:cNvSpPr/>
            <p:nvPr/>
          </p:nvSpPr>
          <p:spPr bwMode="auto">
            <a:xfrm>
              <a:off x="6138855" y="2464527"/>
              <a:ext cx="1307395" cy="900428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1200" b="1">
                <a:latin typeface="Arial" charset="0"/>
                <a:ea typeface="新細明體" charset="-12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sz="1200" b="1">
                  <a:latin typeface="Arial" charset="0"/>
                  <a:ea typeface="新細明體" charset="-120"/>
                </a:rPr>
                <a:t> </a:t>
              </a:r>
              <a:r>
                <a:rPr kumimoji="1" lang="en-US" b="1">
                  <a:latin typeface="Arial" charset="0"/>
                  <a:ea typeface="新細明體" charset="-120"/>
                </a:rPr>
                <a:t>APM / </a:t>
              </a:r>
              <a:br>
                <a:rPr kumimoji="1" lang="en-US" b="1">
                  <a:latin typeface="Arial" charset="0"/>
                  <a:ea typeface="新細明體" charset="-120"/>
                </a:rPr>
              </a:br>
              <a:r>
                <a:rPr kumimoji="1" lang="en-US" b="1">
                  <a:latin typeface="Arial" charset="0"/>
                  <a:ea typeface="新細明體" charset="-120"/>
                </a:rPr>
                <a:t>NXP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281748-C88F-2B8C-92E7-5CCF0DA0FD8B}"/>
                </a:ext>
              </a:extLst>
            </p:cNvPr>
            <p:cNvSpPr/>
            <p:nvPr/>
          </p:nvSpPr>
          <p:spPr bwMode="auto">
            <a:xfrm>
              <a:off x="7017968" y="3090916"/>
              <a:ext cx="432048" cy="28803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CAN Stack</a:t>
              </a:r>
              <a:endParaRPr kumimoji="1" lang="en-SG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AF89C04-C429-F081-0F5A-75813835DA6A}"/>
                </a:ext>
              </a:extLst>
            </p:cNvPr>
            <p:cNvSpPr/>
            <p:nvPr/>
          </p:nvSpPr>
          <p:spPr bwMode="auto">
            <a:xfrm>
              <a:off x="7021734" y="2472002"/>
              <a:ext cx="432048" cy="288032"/>
            </a:xfrm>
            <a:prstGeom prst="rect">
              <a:avLst/>
            </a:prstGeom>
            <a:solidFill>
              <a:srgbClr val="FFF2CC"/>
            </a:solidFill>
            <a:ln w="9525" cap="flat" cmpd="sng" algn="ctr">
              <a:solidFill>
                <a:schemeClr val="tx1"/>
              </a:solidFill>
              <a:prstDash val="lgDashDot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rPr>
                <a:t>CAN Stack</a:t>
              </a:r>
              <a:endParaRPr kumimoji="1" lang="en-SG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8981A1B-5D41-A5C8-D4C8-DC5C011B7E24}"/>
              </a:ext>
            </a:extLst>
          </p:cNvPr>
          <p:cNvGrpSpPr/>
          <p:nvPr/>
        </p:nvGrpSpPr>
        <p:grpSpPr>
          <a:xfrm>
            <a:off x="3779501" y="2622487"/>
            <a:ext cx="1378398" cy="370866"/>
            <a:chOff x="6060445" y="4278480"/>
            <a:chExt cx="1378398" cy="30713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1557B70-37E2-AB06-420A-826799BBA5BD}"/>
                </a:ext>
              </a:extLst>
            </p:cNvPr>
            <p:cNvGrpSpPr/>
            <p:nvPr/>
          </p:nvGrpSpPr>
          <p:grpSpPr>
            <a:xfrm>
              <a:off x="6060445" y="4278480"/>
              <a:ext cx="1378398" cy="307131"/>
              <a:chOff x="6060445" y="4278480"/>
              <a:chExt cx="1378398" cy="30713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E5B86D25-F1C8-7C5F-EF86-8F9B5B430D00}"/>
                  </a:ext>
                </a:extLst>
              </p:cNvPr>
              <p:cNvSpPr/>
              <p:nvPr/>
            </p:nvSpPr>
            <p:spPr bwMode="auto">
              <a:xfrm>
                <a:off x="7016058" y="4278480"/>
                <a:ext cx="422785" cy="307131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SG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E50082B-5429-A4A2-2601-6221F3DF253E}"/>
                  </a:ext>
                </a:extLst>
              </p:cNvPr>
              <p:cNvSpPr txBox="1"/>
              <p:nvPr/>
            </p:nvSpPr>
            <p:spPr>
              <a:xfrm>
                <a:off x="6060445" y="4278754"/>
                <a:ext cx="112927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/>
                  <a:t>CAN Transceiver</a:t>
                </a:r>
                <a:endParaRPr lang="en-SG" sz="800"/>
              </a:p>
            </p:txBody>
          </p:sp>
        </p:grpSp>
        <p:sp>
          <p:nvSpPr>
            <p:cNvPr id="67" name="Right Brace 66">
              <a:extLst>
                <a:ext uri="{FF2B5EF4-FFF2-40B4-BE49-F238E27FC236}">
                  <a16:creationId xmlns:a16="http://schemas.microsoft.com/office/drawing/2014/main" id="{CFC0BBFC-014A-18E8-A16B-0B2577817A7F}"/>
                </a:ext>
              </a:extLst>
            </p:cNvPr>
            <p:cNvSpPr/>
            <p:nvPr/>
          </p:nvSpPr>
          <p:spPr bwMode="auto">
            <a:xfrm>
              <a:off x="7107685" y="4336821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68" name="Right Brace 67">
              <a:extLst>
                <a:ext uri="{FF2B5EF4-FFF2-40B4-BE49-F238E27FC236}">
                  <a16:creationId xmlns:a16="http://schemas.microsoft.com/office/drawing/2014/main" id="{E5792020-B0D6-6A98-BD1C-F457958C33E3}"/>
                </a:ext>
              </a:extLst>
            </p:cNvPr>
            <p:cNvSpPr/>
            <p:nvPr/>
          </p:nvSpPr>
          <p:spPr bwMode="auto">
            <a:xfrm flipH="1">
              <a:off x="7261497" y="4337183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55AC29F-2DA9-2F3F-F781-CEF6F04EADBE}"/>
              </a:ext>
            </a:extLst>
          </p:cNvPr>
          <p:cNvCxnSpPr>
            <a:stCxn id="63" idx="3"/>
            <a:endCxn id="76" idx="1"/>
          </p:cNvCxnSpPr>
          <p:nvPr/>
        </p:nvCxnSpPr>
        <p:spPr bwMode="auto">
          <a:xfrm flipV="1">
            <a:off x="7505427" y="4405041"/>
            <a:ext cx="489559" cy="54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2A0B96F-9160-D694-C1B4-D2A32FD39A21}"/>
              </a:ext>
            </a:extLst>
          </p:cNvPr>
          <p:cNvGrpSpPr/>
          <p:nvPr/>
        </p:nvGrpSpPr>
        <p:grpSpPr>
          <a:xfrm>
            <a:off x="7614072" y="4219608"/>
            <a:ext cx="1129270" cy="587245"/>
            <a:chOff x="6635144" y="4278480"/>
            <a:chExt cx="1129270" cy="4863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179CD12-2672-9CAE-9D9D-1A166C77C6E2}"/>
                </a:ext>
              </a:extLst>
            </p:cNvPr>
            <p:cNvGrpSpPr/>
            <p:nvPr/>
          </p:nvGrpSpPr>
          <p:grpSpPr>
            <a:xfrm>
              <a:off x="6635144" y="4278480"/>
              <a:ext cx="1129270" cy="486324"/>
              <a:chOff x="6635144" y="4278480"/>
              <a:chExt cx="1129270" cy="486324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8CB0330E-2D38-5391-5ED0-972D7789D457}"/>
                  </a:ext>
                </a:extLst>
              </p:cNvPr>
              <p:cNvSpPr/>
              <p:nvPr/>
            </p:nvSpPr>
            <p:spPr bwMode="auto">
              <a:xfrm>
                <a:off x="7016058" y="4278480"/>
                <a:ext cx="422785" cy="307131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SG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3C139C1-4366-732E-510D-F6734755A4AA}"/>
                  </a:ext>
                </a:extLst>
              </p:cNvPr>
              <p:cNvSpPr txBox="1"/>
              <p:nvPr/>
            </p:nvSpPr>
            <p:spPr>
              <a:xfrm>
                <a:off x="6635144" y="4549360"/>
                <a:ext cx="112927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/>
                  <a:t>CAN Transceiver</a:t>
                </a:r>
                <a:endParaRPr lang="en-SG" sz="800"/>
              </a:p>
            </p:txBody>
          </p:sp>
        </p:grpSp>
        <p:sp>
          <p:nvSpPr>
            <p:cNvPr id="74" name="Right Brace 73">
              <a:extLst>
                <a:ext uri="{FF2B5EF4-FFF2-40B4-BE49-F238E27FC236}">
                  <a16:creationId xmlns:a16="http://schemas.microsoft.com/office/drawing/2014/main" id="{4C5D2741-C5A8-2553-561E-785D6D0BD4B6}"/>
                </a:ext>
              </a:extLst>
            </p:cNvPr>
            <p:cNvSpPr/>
            <p:nvPr/>
          </p:nvSpPr>
          <p:spPr bwMode="auto">
            <a:xfrm>
              <a:off x="7107685" y="4336821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75" name="Right Brace 74">
              <a:extLst>
                <a:ext uri="{FF2B5EF4-FFF2-40B4-BE49-F238E27FC236}">
                  <a16:creationId xmlns:a16="http://schemas.microsoft.com/office/drawing/2014/main" id="{65F934A0-5CF2-F2F5-82FF-7FD037EE4FF4}"/>
                </a:ext>
              </a:extLst>
            </p:cNvPr>
            <p:cNvSpPr/>
            <p:nvPr/>
          </p:nvSpPr>
          <p:spPr bwMode="auto">
            <a:xfrm flipH="1">
              <a:off x="7261497" y="4337183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C1FE5AE-28CE-B9AB-6878-E30C231EBA46}"/>
              </a:ext>
            </a:extLst>
          </p:cNvPr>
          <p:cNvSpPr/>
          <p:nvPr/>
        </p:nvSpPr>
        <p:spPr bwMode="auto">
          <a:xfrm>
            <a:off x="4709342" y="3977238"/>
            <a:ext cx="432048" cy="3478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UARTStack</a:t>
            </a:r>
            <a:endParaRPr kumimoji="1" lang="en-SG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273B3B-778A-861A-C3E6-D8BEF140B954}"/>
              </a:ext>
            </a:extLst>
          </p:cNvPr>
          <p:cNvSpPr/>
          <p:nvPr/>
        </p:nvSpPr>
        <p:spPr bwMode="auto">
          <a:xfrm>
            <a:off x="2422217" y="3977238"/>
            <a:ext cx="432048" cy="3478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UARTStack</a:t>
            </a:r>
            <a:endParaRPr kumimoji="1" lang="en-SG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10A2073-EAFD-E441-248A-28805BC15808}"/>
              </a:ext>
            </a:extLst>
          </p:cNvPr>
          <p:cNvSpPr txBox="1"/>
          <p:nvPr/>
        </p:nvSpPr>
        <p:spPr>
          <a:xfrm>
            <a:off x="5041398" y="4285354"/>
            <a:ext cx="11990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Reserved for Future </a:t>
            </a:r>
            <a:endParaRPr lang="en-SG" sz="800" b="1" dirty="0"/>
          </a:p>
        </p:txBody>
      </p:sp>
      <p:cxnSp>
        <p:nvCxnSpPr>
          <p:cNvPr id="86" name="Straight Connector 218">
            <a:extLst>
              <a:ext uri="{FF2B5EF4-FFF2-40B4-BE49-F238E27FC236}">
                <a16:creationId xmlns:a16="http://schemas.microsoft.com/office/drawing/2014/main" id="{C9194FEE-D611-E6E7-F21D-8ADB2E55C1DD}"/>
              </a:ext>
            </a:extLst>
          </p:cNvPr>
          <p:cNvCxnSpPr>
            <a:stCxn id="88" idx="1"/>
            <a:endCxn id="80" idx="3"/>
          </p:cNvCxnSpPr>
          <p:nvPr/>
        </p:nvCxnSpPr>
        <p:spPr bwMode="auto">
          <a:xfrm rot="10800000">
            <a:off x="5141391" y="4151140"/>
            <a:ext cx="1080987" cy="96548"/>
          </a:xfrm>
          <a:prstGeom prst="bentConnector3">
            <a:avLst>
              <a:gd name="adj1" fmla="val 61749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218">
            <a:extLst>
              <a:ext uri="{FF2B5EF4-FFF2-40B4-BE49-F238E27FC236}">
                <a16:creationId xmlns:a16="http://schemas.microsoft.com/office/drawing/2014/main" id="{C9FF681D-10E5-931A-1A1E-0033BF4B2F57}"/>
              </a:ext>
            </a:extLst>
          </p:cNvPr>
          <p:cNvCxnSpPr>
            <a:stCxn id="89" idx="2"/>
            <a:endCxn id="81" idx="2"/>
          </p:cNvCxnSpPr>
          <p:nvPr/>
        </p:nvCxnSpPr>
        <p:spPr bwMode="auto">
          <a:xfrm rot="5400000" flipH="1">
            <a:off x="3146648" y="3816634"/>
            <a:ext cx="9600" cy="1026414"/>
          </a:xfrm>
          <a:prstGeom prst="bentConnector3">
            <a:avLst>
              <a:gd name="adj1" fmla="val -2381250"/>
            </a:avLst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863D835-B8CE-8437-EFFC-FE621EE13930}"/>
              </a:ext>
            </a:extLst>
          </p:cNvPr>
          <p:cNvSpPr/>
          <p:nvPr/>
        </p:nvSpPr>
        <p:spPr bwMode="auto">
          <a:xfrm>
            <a:off x="6222377" y="4073786"/>
            <a:ext cx="432048" cy="3478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UARTStack</a:t>
            </a:r>
            <a:endParaRPr kumimoji="1" lang="en-SG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A5AB57-B2A3-D754-532E-C20E45F52B49}"/>
              </a:ext>
            </a:extLst>
          </p:cNvPr>
          <p:cNvSpPr/>
          <p:nvPr/>
        </p:nvSpPr>
        <p:spPr bwMode="auto">
          <a:xfrm>
            <a:off x="3448631" y="3986838"/>
            <a:ext cx="432048" cy="3478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7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rPr>
              <a:t>UARTStack</a:t>
            </a:r>
            <a:endParaRPr kumimoji="1" lang="en-SG" sz="7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charset="-12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436AE9-B91E-73F6-45B2-9D218EC49ACD}"/>
              </a:ext>
            </a:extLst>
          </p:cNvPr>
          <p:cNvSpPr txBox="1"/>
          <p:nvPr/>
        </p:nvSpPr>
        <p:spPr>
          <a:xfrm>
            <a:off x="1457924" y="4418204"/>
            <a:ext cx="1199016" cy="2154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Reserved for Future </a:t>
            </a:r>
            <a:endParaRPr lang="en-SG" sz="800" b="1" dirty="0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3E33F6F-A577-87B4-C1E6-9A9C9165B9DB}"/>
              </a:ext>
            </a:extLst>
          </p:cNvPr>
          <p:cNvCxnSpPr>
            <a:stCxn id="69" idx="2"/>
            <a:endCxn id="29" idx="0"/>
          </p:cNvCxnSpPr>
          <p:nvPr/>
        </p:nvCxnSpPr>
        <p:spPr bwMode="auto">
          <a:xfrm>
            <a:off x="4946507" y="2993353"/>
            <a:ext cx="4549" cy="35684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A431C7C-759C-43A1-7741-39EB1BED1C57}"/>
              </a:ext>
            </a:extLst>
          </p:cNvPr>
          <p:cNvGrpSpPr/>
          <p:nvPr/>
        </p:nvGrpSpPr>
        <p:grpSpPr>
          <a:xfrm>
            <a:off x="2440326" y="2622538"/>
            <a:ext cx="1404090" cy="370866"/>
            <a:chOff x="7021848" y="4232656"/>
            <a:chExt cx="1404090" cy="30713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FACE191-816C-467D-FA85-AE3FAA02B989}"/>
                </a:ext>
              </a:extLst>
            </p:cNvPr>
            <p:cNvGrpSpPr/>
            <p:nvPr/>
          </p:nvGrpSpPr>
          <p:grpSpPr>
            <a:xfrm>
              <a:off x="7021848" y="4232656"/>
              <a:ext cx="1404090" cy="307131"/>
              <a:chOff x="7021848" y="4232656"/>
              <a:chExt cx="1404090" cy="307131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E114776-82C5-2EEA-0C22-2554560A10A8}"/>
                  </a:ext>
                </a:extLst>
              </p:cNvPr>
              <p:cNvSpPr/>
              <p:nvPr/>
            </p:nvSpPr>
            <p:spPr bwMode="auto">
              <a:xfrm>
                <a:off x="7021848" y="4232656"/>
                <a:ext cx="422785" cy="307131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SG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B5F2082-B4EE-6133-9F57-BB2A78AFF16C}"/>
                  </a:ext>
                </a:extLst>
              </p:cNvPr>
              <p:cNvSpPr txBox="1"/>
              <p:nvPr/>
            </p:nvSpPr>
            <p:spPr>
              <a:xfrm>
                <a:off x="7296668" y="4274885"/>
                <a:ext cx="112927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/>
                  <a:t>CAN Transceiver</a:t>
                </a:r>
                <a:endParaRPr lang="en-SG" sz="800"/>
              </a:p>
            </p:txBody>
          </p:sp>
        </p:grpSp>
        <p:sp>
          <p:nvSpPr>
            <p:cNvPr id="94" name="Right Brace 93">
              <a:extLst>
                <a:ext uri="{FF2B5EF4-FFF2-40B4-BE49-F238E27FC236}">
                  <a16:creationId xmlns:a16="http://schemas.microsoft.com/office/drawing/2014/main" id="{C90972B1-41F4-29BE-EDA9-3AA77CBB02A3}"/>
                </a:ext>
              </a:extLst>
            </p:cNvPr>
            <p:cNvSpPr/>
            <p:nvPr/>
          </p:nvSpPr>
          <p:spPr bwMode="auto">
            <a:xfrm>
              <a:off x="7107685" y="4336821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95" name="Right Brace 94">
              <a:extLst>
                <a:ext uri="{FF2B5EF4-FFF2-40B4-BE49-F238E27FC236}">
                  <a16:creationId xmlns:a16="http://schemas.microsoft.com/office/drawing/2014/main" id="{31721FD8-CF99-1C33-D68D-7059150F723C}"/>
                </a:ext>
              </a:extLst>
            </p:cNvPr>
            <p:cNvSpPr/>
            <p:nvPr/>
          </p:nvSpPr>
          <p:spPr bwMode="auto">
            <a:xfrm flipH="1">
              <a:off x="7261497" y="4337183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06AAD45-1CE4-28BB-57B4-FA652CE6D04A}"/>
              </a:ext>
            </a:extLst>
          </p:cNvPr>
          <p:cNvCxnSpPr/>
          <p:nvPr/>
        </p:nvCxnSpPr>
        <p:spPr bwMode="auto">
          <a:xfrm>
            <a:off x="4954871" y="2400263"/>
            <a:ext cx="0" cy="3387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3FFE6D3-3E36-1B8E-189B-DD5978F0523D}"/>
              </a:ext>
            </a:extLst>
          </p:cNvPr>
          <p:cNvCxnSpPr>
            <a:stCxn id="96" idx="2"/>
            <a:endCxn id="30" idx="0"/>
          </p:cNvCxnSpPr>
          <p:nvPr/>
        </p:nvCxnSpPr>
        <p:spPr bwMode="auto">
          <a:xfrm flipH="1">
            <a:off x="2646801" y="2993404"/>
            <a:ext cx="4918" cy="3613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36D3493C-8316-8931-E946-07DD9EE186AD}"/>
              </a:ext>
            </a:extLst>
          </p:cNvPr>
          <p:cNvGrpSpPr/>
          <p:nvPr/>
        </p:nvGrpSpPr>
        <p:grpSpPr>
          <a:xfrm>
            <a:off x="6111537" y="2713186"/>
            <a:ext cx="1378398" cy="370866"/>
            <a:chOff x="6060445" y="4278480"/>
            <a:chExt cx="1378398" cy="307131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E7B01CD-9957-30EE-D2E5-03E501C90EA0}"/>
                </a:ext>
              </a:extLst>
            </p:cNvPr>
            <p:cNvGrpSpPr/>
            <p:nvPr/>
          </p:nvGrpSpPr>
          <p:grpSpPr>
            <a:xfrm>
              <a:off x="6060445" y="4278480"/>
              <a:ext cx="1378398" cy="307131"/>
              <a:chOff x="6060445" y="4278480"/>
              <a:chExt cx="1378398" cy="30713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3039D44-F8E1-CC73-BDF4-5890A2F051F0}"/>
                  </a:ext>
                </a:extLst>
              </p:cNvPr>
              <p:cNvSpPr/>
              <p:nvPr/>
            </p:nvSpPr>
            <p:spPr bwMode="auto">
              <a:xfrm>
                <a:off x="7016058" y="4278480"/>
                <a:ext cx="422785" cy="307131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SG" sz="7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charset="-120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500BB17-EC35-73A9-A215-879D4BD1739D}"/>
                  </a:ext>
                </a:extLst>
              </p:cNvPr>
              <p:cNvSpPr txBox="1"/>
              <p:nvPr/>
            </p:nvSpPr>
            <p:spPr>
              <a:xfrm>
                <a:off x="6060445" y="4278754"/>
                <a:ext cx="1129270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/>
                  <a:t>CAN Transceiver</a:t>
                </a:r>
                <a:endParaRPr lang="en-SG" sz="800"/>
              </a:p>
            </p:txBody>
          </p:sp>
        </p:grpSp>
        <p:sp>
          <p:nvSpPr>
            <p:cNvPr id="118" name="Right Brace 117">
              <a:extLst>
                <a:ext uri="{FF2B5EF4-FFF2-40B4-BE49-F238E27FC236}">
                  <a16:creationId xmlns:a16="http://schemas.microsoft.com/office/drawing/2014/main" id="{51572D32-9156-4D2C-CA3C-41B3D8867272}"/>
                </a:ext>
              </a:extLst>
            </p:cNvPr>
            <p:cNvSpPr/>
            <p:nvPr/>
          </p:nvSpPr>
          <p:spPr bwMode="auto">
            <a:xfrm>
              <a:off x="7107685" y="4336821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  <p:sp>
          <p:nvSpPr>
            <p:cNvPr id="119" name="Right Brace 118">
              <a:extLst>
                <a:ext uri="{FF2B5EF4-FFF2-40B4-BE49-F238E27FC236}">
                  <a16:creationId xmlns:a16="http://schemas.microsoft.com/office/drawing/2014/main" id="{7501BCFF-88C3-CD26-08D9-F6AC4E8AFC24}"/>
                </a:ext>
              </a:extLst>
            </p:cNvPr>
            <p:cNvSpPr/>
            <p:nvPr/>
          </p:nvSpPr>
          <p:spPr bwMode="auto">
            <a:xfrm flipH="1">
              <a:off x="7261497" y="4337183"/>
              <a:ext cx="120020" cy="189723"/>
            </a:xfrm>
            <a:prstGeom prst="rightBrac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en-SG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charset="-12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EC1C41F-5F41-7BC0-B0E3-D42F4FCD3A09}"/>
              </a:ext>
            </a:extLst>
          </p:cNvPr>
          <p:cNvGrpSpPr/>
          <p:nvPr/>
        </p:nvGrpSpPr>
        <p:grpSpPr>
          <a:xfrm>
            <a:off x="5158754" y="3546055"/>
            <a:ext cx="1063623" cy="222989"/>
            <a:chOff x="2423592" y="1286387"/>
            <a:chExt cx="1063623" cy="184666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C1EDDEB-39B5-B21C-1BAE-958716E9ADB9}"/>
                </a:ext>
              </a:extLst>
            </p:cNvPr>
            <p:cNvCxnSpPr/>
            <p:nvPr/>
          </p:nvCxnSpPr>
          <p:spPr bwMode="auto">
            <a:xfrm flipH="1">
              <a:off x="2423592" y="1434289"/>
              <a:ext cx="106362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CCCC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878D64BD-AFD9-E924-D10E-DB55A1EFFC0A}"/>
                </a:ext>
              </a:extLst>
            </p:cNvPr>
            <p:cNvSpPr txBox="1"/>
            <p:nvPr/>
          </p:nvSpPr>
          <p:spPr>
            <a:xfrm>
              <a:off x="2642349" y="1286387"/>
              <a:ext cx="565524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/>
                <a:t>OBC_OK</a:t>
              </a:r>
              <a:endParaRPr lang="en-SG" sz="60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EBC8E31-E71F-AF45-DE93-6364EF722683}"/>
              </a:ext>
            </a:extLst>
          </p:cNvPr>
          <p:cNvGrpSpPr/>
          <p:nvPr/>
        </p:nvGrpSpPr>
        <p:grpSpPr>
          <a:xfrm>
            <a:off x="5169355" y="3905306"/>
            <a:ext cx="1045651" cy="222989"/>
            <a:chOff x="2575934" y="1240615"/>
            <a:chExt cx="1045651" cy="184666"/>
          </a:xfrm>
        </p:grpSpPr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41EFCFED-6E83-375A-C4DB-14B67B402ADB}"/>
                </a:ext>
              </a:extLst>
            </p:cNvPr>
            <p:cNvCxnSpPr/>
            <p:nvPr/>
          </p:nvCxnSpPr>
          <p:spPr bwMode="auto">
            <a:xfrm flipH="1">
              <a:off x="2575934" y="1260772"/>
              <a:ext cx="1045651" cy="79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4B32957D-45F1-18E7-A313-E0497069062F}"/>
                </a:ext>
              </a:extLst>
            </p:cNvPr>
            <p:cNvSpPr txBox="1"/>
            <p:nvPr/>
          </p:nvSpPr>
          <p:spPr>
            <a:xfrm>
              <a:off x="2733915" y="1240615"/>
              <a:ext cx="697591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CP_READY</a:t>
              </a:r>
              <a:endParaRPr lang="en-SG" sz="600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15F8C7C-271F-D2B8-AC75-3D9E46472DB9}"/>
              </a:ext>
            </a:extLst>
          </p:cNvPr>
          <p:cNvSpPr/>
          <p:nvPr/>
        </p:nvSpPr>
        <p:spPr bwMode="auto">
          <a:xfrm>
            <a:off x="9229815" y="3413619"/>
            <a:ext cx="1129271" cy="56087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en-US" sz="1200" b="1" dirty="0">
              <a:latin typeface="Arial" charset="0"/>
              <a:ea typeface="新細明體" charset="-12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400" b="1" dirty="0">
                <a:latin typeface="Arial" charset="0"/>
                <a:ea typeface="新細明體" charset="-120"/>
              </a:rPr>
              <a:t>GUI/ECU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207B11-E8E8-3F07-5F7F-A93CF4036B74}"/>
              </a:ext>
            </a:extLst>
          </p:cNvPr>
          <p:cNvSpPr txBox="1"/>
          <p:nvPr/>
        </p:nvSpPr>
        <p:spPr>
          <a:xfrm>
            <a:off x="2808098" y="3845406"/>
            <a:ext cx="6975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endParaRPr lang="en-US" sz="600" dirty="0"/>
          </a:p>
          <a:p>
            <a:pPr algn="ctr"/>
            <a:r>
              <a:rPr lang="en-US" sz="600" dirty="0"/>
              <a:t>PFC EN</a:t>
            </a:r>
            <a:endParaRPr lang="en-SG" sz="600" dirty="0"/>
          </a:p>
          <a:p>
            <a:pPr algn="ctr"/>
            <a:endParaRPr lang="en-SG" sz="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44BE6C-DDCC-5962-65EF-AD3003787801}"/>
              </a:ext>
            </a:extLst>
          </p:cNvPr>
          <p:cNvSpPr txBox="1"/>
          <p:nvPr/>
        </p:nvSpPr>
        <p:spPr>
          <a:xfrm>
            <a:off x="2871609" y="3672213"/>
            <a:ext cx="56552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PFC_OK</a:t>
            </a:r>
            <a:endParaRPr lang="en-SG" sz="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0EF9E97-E888-C95F-83C6-097354730776}"/>
              </a:ext>
            </a:extLst>
          </p:cNvPr>
          <p:cNvSpPr txBox="1"/>
          <p:nvPr/>
        </p:nvSpPr>
        <p:spPr>
          <a:xfrm>
            <a:off x="2869335" y="3512403"/>
            <a:ext cx="56552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AC_OK</a:t>
            </a:r>
            <a:endParaRPr lang="en-SG" sz="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7F314F-9BA9-6C11-C3B0-54FB6C6A8283}"/>
              </a:ext>
            </a:extLst>
          </p:cNvPr>
          <p:cNvSpPr txBox="1"/>
          <p:nvPr/>
        </p:nvSpPr>
        <p:spPr>
          <a:xfrm>
            <a:off x="5370792" y="3689022"/>
            <a:ext cx="565524" cy="184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DSP_OK</a:t>
            </a:r>
            <a:endParaRPr lang="en-SG" sz="600" dirty="0"/>
          </a:p>
        </p:txBody>
      </p:sp>
    </p:spTree>
    <p:extLst>
      <p:ext uri="{BB962C8B-B14F-4D97-AF65-F5344CB8AC3E}">
        <p14:creationId xmlns:p14="http://schemas.microsoft.com/office/powerpoint/2010/main" val="2357014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5E3B1-D903-30BF-71BC-EC54BDCCC372}"/>
              </a:ext>
            </a:extLst>
          </p:cNvPr>
          <p:cNvSpPr txBox="1"/>
          <p:nvPr/>
        </p:nvSpPr>
        <p:spPr>
          <a:xfrm>
            <a:off x="550842" y="304470"/>
            <a:ext cx="799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6BF"/>
                </a:solidFill>
              </a:rPr>
              <a:t>TI TMS320F28379S</a:t>
            </a:r>
            <a:endParaRPr lang="en-SG" sz="2800" b="1" dirty="0">
              <a:solidFill>
                <a:srgbClr val="0036B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8121-ACF0-5C7E-0063-0088A5F65B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4</a:t>
            </a:fld>
            <a:r>
              <a:rPr lang="en-US" altLang="zh-TW"/>
              <a:t> of 4</a:t>
            </a:r>
            <a:endParaRPr lang="zh-TW" altLang="en-US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32564F43-0A8E-5B70-FAE9-CC9531FFF9C6}"/>
              </a:ext>
            </a:extLst>
          </p:cNvPr>
          <p:cNvSpPr txBox="1"/>
          <p:nvPr/>
        </p:nvSpPr>
        <p:spPr>
          <a:xfrm>
            <a:off x="194313" y="1123332"/>
            <a:ext cx="5229025" cy="50629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700" b="0" i="0" u="none" strike="noStrike" baseline="0" dirty="0">
                <a:latin typeface="Arial"/>
                <a:ea typeface="新細明體"/>
                <a:cs typeface="Arial"/>
              </a:rPr>
              <a:t>TMS320F28379 </a:t>
            </a:r>
            <a:r>
              <a:rPr lang="en-US" altLang="zh-TW" sz="1700" b="0" dirty="0">
                <a:latin typeface="Arial"/>
                <a:ea typeface="新細明體"/>
                <a:cs typeface="Arial"/>
              </a:rPr>
              <a:t>32-bit</a:t>
            </a:r>
            <a:r>
              <a:rPr lang="en-US" altLang="zh-TW" sz="1700" b="0" i="0" u="none" strike="noStrike" baseline="0" dirty="0">
                <a:latin typeface="Arial"/>
                <a:ea typeface="新細明體"/>
                <a:cs typeface="Arial"/>
              </a:rPr>
              <a:t> </a:t>
            </a:r>
            <a:r>
              <a:rPr lang="en-US" altLang="zh-TW" sz="1700" b="0" i="0" u="none" strike="noStrike" baseline="0" dirty="0">
                <a:latin typeface="Arial"/>
                <a:ea typeface="SimSun"/>
                <a:cs typeface="Arial"/>
              </a:rPr>
              <a:t>CPU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r>
              <a:rPr lang="en-US" altLang="zh-TW" sz="1700" b="0" dirty="0">
                <a:latin typeface="Arial" panose="020B0604020202020204" pitchFamily="34" charset="0"/>
                <a:ea typeface="SimSun" panose="02010600030101010101" pitchFamily="2" charset="-122"/>
              </a:rPr>
              <a:t>00MHz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ea typeface="SimSun" panose="02010600030101010101" pitchFamily="2" charset="-122"/>
              </a:rPr>
              <a:t>512</a:t>
            </a:r>
            <a:r>
              <a:rPr lang="en-US" altLang="zh-TW" sz="1700" b="0" dirty="0">
                <a:latin typeface="Arial" panose="020B0604020202020204" pitchFamily="34" charset="0"/>
                <a:ea typeface="SimSun" panose="02010600030101010101" pitchFamily="2" charset="-122"/>
              </a:rPr>
              <a:t>KB flash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ea typeface="SimSun" panose="02010600030101010101" pitchFamily="2" charset="-122"/>
              </a:rPr>
              <a:t>132</a:t>
            </a:r>
            <a:r>
              <a:rPr lang="en-US" altLang="zh-TW" sz="1700" b="0" dirty="0">
                <a:latin typeface="Arial" panose="020B0604020202020204" pitchFamily="34" charset="0"/>
                <a:ea typeface="SimSun" panose="02010600030101010101" pitchFamily="2" charset="-122"/>
              </a:rPr>
              <a:t>KB local RAM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700" b="0" dirty="0">
                <a:latin typeface="Arial"/>
                <a:ea typeface="SimSun"/>
                <a:cs typeface="Arial"/>
              </a:rPr>
              <a:t>IEEE 754 single-precision floating-point </a:t>
            </a:r>
            <a:r>
              <a:rPr lang="en-US" sz="1700" b="0" dirty="0">
                <a:latin typeface="Arial"/>
                <a:ea typeface="SimSun"/>
                <a:cs typeface="Arial"/>
              </a:rPr>
              <a:t>instructions</a:t>
            </a:r>
            <a:endParaRPr lang="en-US" sz="1700" b="0" dirty="0">
              <a:latin typeface="Arial" panose="020B0604020202020204" pitchFamily="34" charset="0"/>
              <a:ea typeface="SimSun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700" b="0" dirty="0">
                <a:latin typeface="Arial"/>
                <a:ea typeface="SimSun"/>
                <a:cs typeface="Arial"/>
              </a:rPr>
              <a:t>Programmable Control Law Accelerator </a:t>
            </a:r>
            <a:r>
              <a:rPr lang="en-US" sz="1700" b="0" dirty="0">
                <a:latin typeface="Arial"/>
                <a:ea typeface="SimSun"/>
                <a:cs typeface="Arial"/>
              </a:rPr>
              <a:t>(CLA)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700" dirty="0">
                <a:latin typeface="Arial" panose="020B0604020202020204" pitchFamily="34" charset="0"/>
                <a:ea typeface="SimSun" panose="02010600030101010101" pitchFamily="2" charset="-122"/>
              </a:rPr>
              <a:t>2</a:t>
            </a:r>
            <a:r>
              <a:rPr lang="en-US" altLang="zh-TW" sz="1700" b="0" dirty="0">
                <a:latin typeface="Arial" panose="020B0604020202020204" pitchFamily="34" charset="0"/>
                <a:ea typeface="SimSun" panose="02010600030101010101" pitchFamily="2" charset="-122"/>
              </a:rPr>
              <a:t>00MHz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1700" b="0" dirty="0">
                <a:latin typeface="Arial"/>
                <a:ea typeface="SimSun"/>
                <a:cs typeface="Arial"/>
              </a:rPr>
              <a:t>IEEE 754 </a:t>
            </a:r>
            <a:r>
              <a:rPr lang="en-US" sz="1700" b="0" dirty="0">
                <a:latin typeface="Arial"/>
                <a:ea typeface="SimSun"/>
                <a:cs typeface="Arial"/>
              </a:rPr>
              <a:t>single-precision floating-point instructions</a:t>
            </a:r>
            <a:endParaRPr lang="en-US" sz="1700" b="0" dirty="0">
              <a:latin typeface="Arial" panose="020B0604020202020204" pitchFamily="34" charset="0"/>
              <a:ea typeface="SimSun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sz="1700" b="0" dirty="0">
                <a:latin typeface="Arial"/>
                <a:ea typeface="新細明體"/>
                <a:cs typeface="Arial"/>
              </a:rPr>
              <a:t>Executes code independently of m</a:t>
            </a:r>
            <a:r>
              <a:rPr lang="en-US" altLang="zh-TW" sz="1700" b="0" dirty="0" err="1">
                <a:latin typeface="Arial"/>
                <a:ea typeface="新細明體"/>
                <a:cs typeface="Arial"/>
              </a:rPr>
              <a:t>ain</a:t>
            </a:r>
            <a:r>
              <a:rPr lang="zh-TW" sz="1700" b="0" dirty="0">
                <a:latin typeface="Arial"/>
                <a:ea typeface="新細明體"/>
                <a:cs typeface="Arial"/>
              </a:rPr>
              <a:t> CPU</a:t>
            </a:r>
            <a:endParaRPr lang="en-US" altLang="zh-TW" sz="1700" b="0" dirty="0">
              <a:ea typeface="新細明體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sz="1700" b="0" dirty="0">
                <a:latin typeface="Arial"/>
                <a:cs typeface="Arial"/>
              </a:rPr>
              <a:t>On-chip memory</a:t>
            </a:r>
            <a:endParaRPr lang="en-US" altLang="zh-TW" sz="1700" b="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Arial"/>
                <a:ea typeface="新細明體"/>
                <a:cs typeface="Arial"/>
              </a:rPr>
              <a:t>512</a:t>
            </a:r>
            <a:r>
              <a:rPr lang="zh-CN" sz="1700" b="0" dirty="0">
                <a:latin typeface="Arial"/>
                <a:ea typeface="新細明體"/>
                <a:cs typeface="Arial"/>
              </a:rPr>
              <a:t>KB of flash (ECC-protected) across two independent banks</a:t>
            </a:r>
            <a:endParaRPr lang="zh-CN" altLang="en-US" sz="1700" b="0" dirty="0">
              <a:latin typeface="Arial"/>
              <a:ea typeface="新細明體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700" dirty="0">
                <a:latin typeface="Arial"/>
                <a:ea typeface="新細明體"/>
                <a:cs typeface="Arial"/>
              </a:rPr>
              <a:t>132</a:t>
            </a:r>
            <a:r>
              <a:rPr lang="zh-CN" sz="1700" b="0" dirty="0">
                <a:latin typeface="Arial"/>
                <a:ea typeface="新細明體"/>
                <a:cs typeface="Arial"/>
              </a:rPr>
              <a:t>KB of RAM (ECC-protected or parity-protected)</a:t>
            </a:r>
            <a:endParaRPr lang="zh-CN" altLang="en-US" sz="1700" b="0" dirty="0">
              <a:latin typeface="Arial"/>
              <a:ea typeface="新細明體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1700" b="0" dirty="0">
                <a:latin typeface="Arial"/>
                <a:ea typeface="新細明體"/>
                <a:cs typeface="Arial"/>
              </a:rPr>
              <a:t>Dual-zone security supporting third-party development</a:t>
            </a:r>
            <a:endParaRPr lang="zh-CN" altLang="en-US" sz="1700" b="0" dirty="0">
              <a:latin typeface="Arial"/>
              <a:ea typeface="新細明體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sz="1700" b="0" dirty="0">
                <a:latin typeface="Arial"/>
                <a:ea typeface="新細明體"/>
                <a:cs typeface="Arial"/>
              </a:rPr>
              <a:t>Unique Identification (UID) number</a:t>
            </a:r>
            <a:endParaRPr lang="zh-CN" altLang="en-US" sz="1700" b="0" dirty="0">
              <a:latin typeface="Arial"/>
              <a:ea typeface="新細明體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7790F8-7E6A-3834-3688-DE173759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658" y="1012951"/>
            <a:ext cx="6952342" cy="4296141"/>
          </a:xfrm>
          <a:prstGeom prst="rect">
            <a:avLst/>
          </a:prstGeom>
        </p:spPr>
      </p:pic>
      <p:sp>
        <p:nvSpPr>
          <p:cNvPr id="10" name="文字方塊 4">
            <a:extLst>
              <a:ext uri="{FF2B5EF4-FFF2-40B4-BE49-F238E27FC236}">
                <a16:creationId xmlns:a16="http://schemas.microsoft.com/office/drawing/2014/main" id="{32A7C8C8-5FDD-DEFA-3C80-4B0A4237D9F7}"/>
              </a:ext>
            </a:extLst>
          </p:cNvPr>
          <p:cNvSpPr txBox="1"/>
          <p:nvPr/>
        </p:nvSpPr>
        <p:spPr>
          <a:xfrm>
            <a:off x="5239658" y="5419474"/>
            <a:ext cx="11626068" cy="8771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1700" b="0" dirty="0"/>
              <a:t>ADC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sz="1700" b="0" dirty="0">
                <a:latin typeface="Arial"/>
                <a:ea typeface="新細明體"/>
                <a:cs typeface="Arial"/>
              </a:rPr>
              <a:t>Three 3.5-MSPS, 12-bit Analog-to-Digital Converters (ADCs) </a:t>
            </a:r>
            <a:endParaRPr lang="zh-TW" altLang="en-US" sz="1700" b="0" dirty="0">
              <a:latin typeface="Arial"/>
              <a:ea typeface="新細明體"/>
              <a:cs typeface="Arial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sz="1700" b="0" dirty="0">
                <a:latin typeface="Arial"/>
                <a:ea typeface="新細明體"/>
                <a:cs typeface="Arial"/>
              </a:rPr>
              <a:t>Up to 2</a:t>
            </a:r>
            <a:r>
              <a:rPr lang="en-US" altLang="zh-TW" sz="1700" b="0" dirty="0">
                <a:latin typeface="Arial"/>
                <a:ea typeface="新細明體"/>
                <a:cs typeface="Arial"/>
              </a:rPr>
              <a:t>4</a:t>
            </a:r>
            <a:r>
              <a:rPr lang="zh-TW" sz="1700" b="0" dirty="0">
                <a:latin typeface="Arial"/>
                <a:ea typeface="新細明體"/>
                <a:cs typeface="Arial"/>
              </a:rPr>
              <a:t> external channels</a:t>
            </a:r>
            <a:endParaRPr lang="en-US" altLang="zh-TW" sz="1700" b="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222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5E3B1-D903-30BF-71BC-EC54BDCCC372}"/>
              </a:ext>
            </a:extLst>
          </p:cNvPr>
          <p:cNvSpPr txBox="1"/>
          <p:nvPr/>
        </p:nvSpPr>
        <p:spPr>
          <a:xfrm>
            <a:off x="722277" y="283311"/>
            <a:ext cx="7993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6BF"/>
                </a:solidFill>
              </a:rPr>
              <a:t>NXP </a:t>
            </a:r>
            <a:r>
              <a:rPr lang="en-SG" sz="2800" b="1" dirty="0">
                <a:solidFill>
                  <a:srgbClr val="0036BF"/>
                </a:solidFill>
              </a:rPr>
              <a:t>FS32K144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8121-ACF0-5C7E-0063-0088A5F65B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5</a:t>
            </a:fld>
            <a:r>
              <a:rPr lang="en-US" altLang="zh-TW"/>
              <a:t> of 4</a:t>
            </a:r>
            <a:endParaRPr lang="zh-TW" altLang="en-US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32564F43-0A8E-5B70-FAE9-CC9531FFF9C6}"/>
              </a:ext>
            </a:extLst>
          </p:cNvPr>
          <p:cNvSpPr txBox="1"/>
          <p:nvPr/>
        </p:nvSpPr>
        <p:spPr>
          <a:xfrm>
            <a:off x="293383" y="1188650"/>
            <a:ext cx="542524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Arm™ Cortex-M4F/M0+ core, 32-bit CPU</a:t>
            </a:r>
            <a:endParaRPr lang="en-US" altLang="zh-TW" sz="1700" b="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/>
              <a:t>Supports up to 112 MHz frequency (HSRUN mode) with 1.25 Dhrystone MIPS per MHz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/>
              <a:t>Arm Core based on the Armv7 Architecture and Thumb®-2 ISA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/>
              <a:t>Integrated Digital Signal Processor (DSP)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/>
              <a:t>Single Precision Floating Point Unit (FPU)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Memory and memory interfaces </a:t>
            </a:r>
            <a:endParaRPr lang="en-US" altLang="zh-TW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Up to 2 MB program flash memory with ECC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Up to 256 KB SRAM with ECC</a:t>
            </a:r>
            <a:endParaRPr lang="en-US" altLang="zh-TW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Communications interfaces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Up to three </a:t>
            </a:r>
            <a:r>
              <a:rPr lang="en-US" dirty="0" err="1"/>
              <a:t>FlexCAN</a:t>
            </a:r>
            <a:r>
              <a:rPr lang="en-US" dirty="0"/>
              <a:t> modules (with optional CAN-FD support)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F671F-95BA-8722-933D-CB89CDEF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628" y="1065275"/>
            <a:ext cx="6173787" cy="4798807"/>
          </a:xfrm>
          <a:prstGeom prst="rect">
            <a:avLst/>
          </a:prstGeom>
        </p:spPr>
      </p:pic>
      <p:sp>
        <p:nvSpPr>
          <p:cNvPr id="7" name="文字方塊 4">
            <a:extLst>
              <a:ext uri="{FF2B5EF4-FFF2-40B4-BE49-F238E27FC236}">
                <a16:creationId xmlns:a16="http://schemas.microsoft.com/office/drawing/2014/main" id="{126398BB-C9A9-14EF-CA7D-7CA1A32D7425}"/>
              </a:ext>
            </a:extLst>
          </p:cNvPr>
          <p:cNvSpPr txBox="1"/>
          <p:nvPr/>
        </p:nvSpPr>
        <p:spPr>
          <a:xfrm>
            <a:off x="266348" y="5353353"/>
            <a:ext cx="1162606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Safety and Security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G" dirty="0"/>
              <a:t>128-bit Unique Identification (ID) number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Error-Correcting Code (ECC) on flash and SRAM memories</a:t>
            </a:r>
          </a:p>
        </p:txBody>
      </p:sp>
    </p:spTree>
    <p:extLst>
      <p:ext uri="{BB962C8B-B14F-4D97-AF65-F5344CB8AC3E}">
        <p14:creationId xmlns:p14="http://schemas.microsoft.com/office/powerpoint/2010/main" val="93404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18121-ACF0-5C7E-0063-0088A5F65BC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TW" smtClean="0"/>
              <a:pPr/>
              <a:t>6</a:t>
            </a:fld>
            <a:r>
              <a:rPr lang="en-US" altLang="zh-TW"/>
              <a:t> of 4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0B55B8-775B-1085-0508-FA367A92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02"/>
            <a:ext cx="12265891" cy="690330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2BA57F-FE63-2C7E-53AF-8216B7655F74}"/>
              </a:ext>
            </a:extLst>
          </p:cNvPr>
          <p:cNvCxnSpPr/>
          <p:nvPr/>
        </p:nvCxnSpPr>
        <p:spPr>
          <a:xfrm>
            <a:off x="692727" y="1376218"/>
            <a:ext cx="4858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612242-674F-F16F-4B3F-FA595138910C}"/>
              </a:ext>
            </a:extLst>
          </p:cNvPr>
          <p:cNvCxnSpPr/>
          <p:nvPr/>
        </p:nvCxnSpPr>
        <p:spPr>
          <a:xfrm>
            <a:off x="692727" y="1814946"/>
            <a:ext cx="485832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F89E81D-1AA1-F4A5-FA9D-DAB846EF9FEA}"/>
              </a:ext>
            </a:extLst>
          </p:cNvPr>
          <p:cNvSpPr/>
          <p:nvPr/>
        </p:nvSpPr>
        <p:spPr>
          <a:xfrm>
            <a:off x="0" y="3429000"/>
            <a:ext cx="5467927" cy="2657754"/>
          </a:xfrm>
          <a:prstGeom prst="rect">
            <a:avLst/>
          </a:prstGeom>
          <a:noFill/>
          <a:ln w="28575"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6149B6-EAC4-0137-7E07-B922160DE72D}"/>
              </a:ext>
            </a:extLst>
          </p:cNvPr>
          <p:cNvSpPr/>
          <p:nvPr/>
        </p:nvSpPr>
        <p:spPr>
          <a:xfrm>
            <a:off x="0" y="3429000"/>
            <a:ext cx="5855855" cy="25284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73B12C-F263-A4FC-37BF-F0FF3DCB65F8}"/>
              </a:ext>
            </a:extLst>
          </p:cNvPr>
          <p:cNvSpPr txBox="1"/>
          <p:nvPr/>
        </p:nvSpPr>
        <p:spPr>
          <a:xfrm>
            <a:off x="5625483" y="119155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code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F38363-A5DF-DA3A-48E7-49C2371B5B3C}"/>
              </a:ext>
            </a:extLst>
          </p:cNvPr>
          <p:cNvSpPr txBox="1"/>
          <p:nvPr/>
        </p:nvSpPr>
        <p:spPr>
          <a:xfrm>
            <a:off x="5616246" y="1630280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MATLAB code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2A3ED6-9A46-FE11-A8B9-1A7E0845C04E}"/>
              </a:ext>
            </a:extLst>
          </p:cNvPr>
          <p:cNvSpPr txBox="1"/>
          <p:nvPr/>
        </p:nvSpPr>
        <p:spPr>
          <a:xfrm>
            <a:off x="5855855" y="448575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 code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3300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32B0659B-6F68-C95E-63A9-934079A79A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Empowering A Green Future </a:t>
            </a: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AD4694BE-A179-252E-B653-2BE564D4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THANK</a:t>
            </a:r>
            <a:r>
              <a:rPr lang="zh-TW" altLang="en-US"/>
              <a:t> </a:t>
            </a:r>
            <a:r>
              <a:rPr lang="en-US" altLang="zh-TW"/>
              <a:t>YOU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4077"/>
      </p:ext>
    </p:extLst>
  </p:cSld>
  <p:clrMapOvr>
    <a:masterClrMapping/>
  </p:clrMapOvr>
</p:sld>
</file>

<file path=ppt/theme/theme1.xml><?xml version="1.0" encoding="utf-8"?>
<a:theme xmlns:a="http://schemas.openxmlformats.org/drawingml/2006/main" name="自訂設計">
  <a:themeElements>
    <a:clrScheme name="光寶簡報品牌使用色">
      <a:dk1>
        <a:srgbClr val="000000"/>
      </a:dk1>
      <a:lt1>
        <a:srgbClr val="FFFFFF"/>
      </a:lt1>
      <a:dk2>
        <a:srgbClr val="0F32C5"/>
      </a:dk2>
      <a:lt2>
        <a:srgbClr val="00ADBB"/>
      </a:lt2>
      <a:accent1>
        <a:srgbClr val="6CA943"/>
      </a:accent1>
      <a:accent2>
        <a:srgbClr val="69DDA9"/>
      </a:accent2>
      <a:accent3>
        <a:srgbClr val="5E8DC7"/>
      </a:accent3>
      <a:accent4>
        <a:srgbClr val="F2C632"/>
      </a:accent4>
      <a:accent5>
        <a:srgbClr val="F08900"/>
      </a:accent5>
      <a:accent6>
        <a:srgbClr val="6648B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721_光寶品牌簡報_w9" id="{7D93D2DD-5323-1449-A1B4-370B773E0762}" vid="{5B2D77E3-627E-A043-838E-FBDB89149ACA}"/>
    </a:ext>
  </a:extLst>
</a:theme>
</file>

<file path=ppt/theme/theme2.xml><?xml version="1.0" encoding="utf-8"?>
<a:theme xmlns:a="http://schemas.openxmlformats.org/drawingml/2006/main" name="1_自訂設計">
  <a:themeElements>
    <a:clrScheme name="光寶簡報品牌使用色">
      <a:dk1>
        <a:srgbClr val="000000"/>
      </a:dk1>
      <a:lt1>
        <a:srgbClr val="FFFFFF"/>
      </a:lt1>
      <a:dk2>
        <a:srgbClr val="0F32C5"/>
      </a:dk2>
      <a:lt2>
        <a:srgbClr val="00ADBB"/>
      </a:lt2>
      <a:accent1>
        <a:srgbClr val="6CA943"/>
      </a:accent1>
      <a:accent2>
        <a:srgbClr val="69DDA9"/>
      </a:accent2>
      <a:accent3>
        <a:srgbClr val="5E8DC7"/>
      </a:accent3>
      <a:accent4>
        <a:srgbClr val="F2C632"/>
      </a:accent4>
      <a:accent5>
        <a:srgbClr val="F08900"/>
      </a:accent5>
      <a:accent6>
        <a:srgbClr val="6648B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0721_光寶品牌簡報_w9" id="{7D93D2DD-5323-1449-A1B4-370B773E0762}" vid="{5B2D77E3-627E-A043-838E-FBDB89149AC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F6CF6BCA15F1EF48826EEE997B7B1AF2" ma:contentTypeVersion="11" ma:contentTypeDescription="建立新的文件。" ma:contentTypeScope="" ma:versionID="48a403e3ed1eb4db575350e8d68cc18a">
  <xsd:schema xmlns:xsd="http://www.w3.org/2001/XMLSchema" xmlns:xs="http://www.w3.org/2001/XMLSchema" xmlns:p="http://schemas.microsoft.com/office/2006/metadata/properties" xmlns:ns2="15cbbf78-0f81-4aae-a647-144348b24557" xmlns:ns3="05d81a18-8d28-42de-80e4-4d6b7100fdad" targetNamespace="http://schemas.microsoft.com/office/2006/metadata/properties" ma:root="true" ma:fieldsID="d40a0baacdc0ee23edae59989a4f1669" ns2:_="" ns3:_="">
    <xsd:import namespace="15cbbf78-0f81-4aae-a647-144348b24557"/>
    <xsd:import namespace="05d81a18-8d28-42de-80e4-4d6b7100fda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bbf78-0f81-4aae-a647-144348b2455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影像標籤" ma:readOnly="false" ma:fieldId="{5cf76f15-5ced-4ddc-b409-7134ff3c332f}" ma:taxonomyMulti="true" ma:sspId="fbd84dd4-1c78-4f56-9fc2-1a1e2a2f384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d81a18-8d28-42de-80e4-4d6b7100fda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036bd52-8ca7-4d30-8c1b-beff5b154b98}" ma:internalName="TaxCatchAll" ma:showField="CatchAllData" ma:web="05d81a18-8d28-42de-80e4-4d6b7100fd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d81a18-8d28-42de-80e4-4d6b7100fdad" xsi:nil="true"/>
    <lcf76f155ced4ddcb4097134ff3c332f xmlns="15cbbf78-0f81-4aae-a647-144348b24557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45E8548-A27D-4A18-84DA-154434A46A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bbf78-0f81-4aae-a647-144348b24557"/>
    <ds:schemaRef ds:uri="05d81a18-8d28-42de-80e4-4d6b7100fd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2514A6-9928-4373-B598-2D12D53B78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CAC3967-FAF5-4820-9EA2-66367334A6B2}">
  <ds:schemaRefs>
    <ds:schemaRef ds:uri="http://schemas.microsoft.com/office/2006/metadata/properties"/>
    <ds:schemaRef ds:uri="http://schemas.microsoft.com/office/infopath/2007/PartnerControls"/>
    <ds:schemaRef ds:uri="05d81a18-8d28-42de-80e4-4d6b7100fdad"/>
    <ds:schemaRef ds:uri="15cbbf78-0f81-4aae-a647-144348b2455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1593</TotalTime>
  <Words>819</Words>
  <Application>Microsoft Office PowerPoint</Application>
  <PresentationFormat>Widescreen</PresentationFormat>
  <Paragraphs>202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等线</vt:lpstr>
      <vt:lpstr>微軟正黑體</vt:lpstr>
      <vt:lpstr>Arial</vt:lpstr>
      <vt:lpstr>Calibri</vt:lpstr>
      <vt:lpstr>Microsoft JhengHei Regular</vt:lpstr>
      <vt:lpstr>Noto Sans CJK TC Light</vt:lpstr>
      <vt:lpstr>Noto Sans CJK TC Regular</vt:lpstr>
      <vt:lpstr>自訂設計</vt:lpstr>
      <vt:lpstr>1_自訂設計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Kiran Meravanagi</cp:lastModifiedBy>
  <cp:revision>110</cp:revision>
  <cp:lastPrinted>2022-06-29T02:15:18Z</cp:lastPrinted>
  <dcterms:created xsi:type="dcterms:W3CDTF">2022-05-15T08:38:49Z</dcterms:created>
  <dcterms:modified xsi:type="dcterms:W3CDTF">2023-02-06T08:24:03Z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bc96a22-336c-4f29-90dc-9992d2c9564c_Enabled">
    <vt:lpwstr>true</vt:lpwstr>
  </property>
  <property fmtid="{D5CDD505-2E9C-101B-9397-08002B2CF9AE}" pid="3" name="MSIP_Label_abc96a22-336c-4f29-90dc-9992d2c9564c_SetDate">
    <vt:lpwstr>2022-09-06T10:56:47Z</vt:lpwstr>
  </property>
  <property fmtid="{D5CDD505-2E9C-101B-9397-08002B2CF9AE}" pid="4" name="MSIP_Label_abc96a22-336c-4f29-90dc-9992d2c9564c_Method">
    <vt:lpwstr>Privileged</vt:lpwstr>
  </property>
  <property fmtid="{D5CDD505-2E9C-101B-9397-08002B2CF9AE}" pid="5" name="MSIP_Label_abc96a22-336c-4f29-90dc-9992d2c9564c_Name">
    <vt:lpwstr>abc96a22-336c-4f29-90dc-9992d2c9564c</vt:lpwstr>
  </property>
  <property fmtid="{D5CDD505-2E9C-101B-9397-08002B2CF9AE}" pid="6" name="MSIP_Label_abc96a22-336c-4f29-90dc-9992d2c9564c_SiteId">
    <vt:lpwstr>5a7a259b-6730-404b-bc25-5c6c773229ca</vt:lpwstr>
  </property>
  <property fmtid="{D5CDD505-2E9C-101B-9397-08002B2CF9AE}" pid="7" name="MSIP_Label_abc96a22-336c-4f29-90dc-9992d2c9564c_ActionId">
    <vt:lpwstr>525856e5-826b-44c1-b9a3-f137405abcea</vt:lpwstr>
  </property>
  <property fmtid="{D5CDD505-2E9C-101B-9397-08002B2CF9AE}" pid="8" name="MSIP_Label_abc96a22-336c-4f29-90dc-9992d2c9564c_ContentBits">
    <vt:lpwstr>0</vt:lpwstr>
  </property>
  <property fmtid="{D5CDD505-2E9C-101B-9397-08002B2CF9AE}" pid="9" name="ContentTypeId">
    <vt:lpwstr>0x010100F6CF6BCA15F1EF48826EEE997B7B1AF2</vt:lpwstr>
  </property>
</Properties>
</file>